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1"/>
  </p:notesMasterIdLst>
  <p:sldIdLst>
    <p:sldId id="265" r:id="rId2"/>
    <p:sldId id="261" r:id="rId3"/>
    <p:sldId id="262" r:id="rId4"/>
    <p:sldId id="263" r:id="rId5"/>
    <p:sldId id="266" r:id="rId6"/>
    <p:sldId id="278" r:id="rId7"/>
    <p:sldId id="276" r:id="rId8"/>
    <p:sldId id="281" r:id="rId9"/>
    <p:sldId id="270" r:id="rId10"/>
  </p:sldIdLst>
  <p:sldSz cx="12192000" cy="6858000"/>
  <p:notesSz cx="6858000" cy="9144000"/>
  <p:embeddedFontLst>
    <p:embeddedFont>
      <p:font typeface="Pretendard" panose="02000503000000020004" pitchFamily="2" charset="-127"/>
      <p:regular r:id="rId12"/>
      <p:bold r:id="rId13"/>
    </p:embeddedFont>
    <p:embeddedFont>
      <p:font typeface="Pretendard SemiBold" panose="02000503000000020004" pitchFamily="2" charset="-127"/>
      <p:regular r:id="rId14"/>
      <p:bold r:id="rId15"/>
    </p:embeddedFont>
  </p:embeddedFontLst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Slide Animations" id="{172188A1-D924-B24C-BB2E-13D9D0239D27}">
          <p14:sldIdLst>
            <p14:sldId id="265"/>
            <p14:sldId id="261"/>
          </p14:sldIdLst>
        </p14:section>
        <p14:section name="타이틀, 여기서 서비스 간단 소개" id="{9214BB6F-867D-8448-AF4E-139A993A39DB}">
          <p14:sldIdLst>
            <p14:sldId id="262"/>
          </p14:sldIdLst>
        </p14:section>
        <p14:section name="Contents" id="{2B117DEF-D66B-0F4F-A7D0-D479A2BABC9F}">
          <p14:sldIdLst>
            <p14:sldId id="263"/>
          </p14:sldIdLst>
        </p14:section>
        <p14:section name="데모 시연 영상" id="{EF8E8CD2-4C4D-6B4C-A96A-6123058767EB}">
          <p14:sldIdLst>
            <p14:sldId id="266"/>
            <p14:sldId id="278"/>
          </p14:sldIdLst>
        </p14:section>
        <p14:section name="시스템 아키텍쳐" id="{31B94F5C-E2D0-9D43-A30E-F8DDB045910F}">
          <p14:sldIdLst>
            <p14:sldId id="276"/>
          </p14:sldIdLst>
        </p14:section>
        <p14:section name="04: SpeechBrain" id="{7BB24E42-8FBF-6144-B4CD-DB9E54218265}">
          <p14:sldIdLst>
            <p14:sldId id="281"/>
          </p14:sldIdLst>
        </p14:section>
        <p14:section name="05: Future Expectations" id="{61260DD2-F091-3D48-A5BD-4278EA5E9058}">
          <p14:sldIdLst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E50"/>
    <a:srgbClr val="F5A33B"/>
    <a:srgbClr val="9B59B6"/>
    <a:srgbClr val="F3E4DA"/>
    <a:srgbClr val="DF4461"/>
    <a:srgbClr val="ECF0F1"/>
    <a:srgbClr val="F0ECE4"/>
    <a:srgbClr val="FD312E"/>
    <a:srgbClr val="B50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31"/>
    <p:restoredTop sz="94709"/>
  </p:normalViewPr>
  <p:slideViewPr>
    <p:cSldViewPr snapToGrid="0" showGuides="1">
      <p:cViewPr>
        <p:scale>
          <a:sx n="69" d="100"/>
          <a:sy n="69" d="100"/>
        </p:scale>
        <p:origin x="272" y="9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6BA56-F081-CA4F-8378-1603706B3D45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3289E5-1B62-E548-B333-5EA2947C7398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000467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86040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CCCDA6-1526-4532-FA32-740F71EDC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4B95B4-9DA5-96EE-D392-6DDAB40A4C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2D99DC-E446-07BF-F8D2-E4F4EF2F7D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2AF300-DC41-0601-AB8C-FA7D2735FC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23895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92194-C615-A1FA-34EF-D96D0AD66D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E1D44F-6870-46AC-9BC7-B2FEC64004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382FD-F49C-0B57-38A2-D32FEF1B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60142-A45F-702F-4E79-60615E1A4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8CC97-96ED-3E6E-8590-EFAB27F0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917568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D64E7-203C-FB10-2F65-67FB18DC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87598-34A8-460C-2A7F-2524C370C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BDA0E-0326-EB7F-0E59-18802A2A5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85512-DECF-F496-13F0-84F95EBF3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EC571-7F61-2A10-E958-63CB45215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32556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6761F1-AA99-9D52-591B-B675BDFE4C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54197-77F8-81EF-CC0C-3F0CFA7317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2E22F-8E11-0D2E-8D4C-9A97D5C22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F1282-F0B0-8B39-DF77-35C5A4F6F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418EF-87F3-A7AE-91C8-DA868D0C4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82064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87A32-1A38-0F01-8B64-DE8733EE1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E15BF-6B09-E870-865C-4B02DBD11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352F5-6D46-AE87-9095-7C17EA7B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FEDC7-863D-E6BD-EEC2-AB48E441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71D81-5248-0C4F-3C5E-D5FC06F7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02500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D7D42-24BE-E3D2-3268-63B79692D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69362-23C0-A541-EE2B-6BB211D2AE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9A16F-801F-6610-CED7-8BC54B8D6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C3B13-4C77-8857-1211-AE41FA4A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BDA0E-74B9-9C1E-D6E7-AF244A039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914338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AC75D-43B6-F229-D83B-8BF5B8358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FB659-8426-EC43-2037-0C4750D8AA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DF5271-75A0-A02C-A5FA-29BD4AB2BE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D86B0-3032-EE86-6FBF-0C64DD9C6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832B5-38AE-CA33-62E3-44D3D3B08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3CFD1-EB67-90E6-E73E-5D03423F9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4796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E5EE1-68BA-4CCD-8953-06DDBDDCB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4C5B2-D9EA-C1C0-D296-1116746E1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E92E17-7E8C-8AF1-427B-D98A02B406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5418D4-118F-7EC8-2E3D-83016E9FA9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2D2300-B14B-0002-5F14-38F5FEDD9C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288A26-88D0-B9B0-8755-9F08CE22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3B6F87-06AC-933B-6A36-A407AFFCF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F2B14A-AD84-B1D9-4072-EF45A98D1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134190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92F36-FD74-E6CE-DF79-993F07D8F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A7BE15-962D-A46D-D7C7-A66D1FF35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2F9BB0-E6AE-813E-7D63-A691CAFF5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C63F44-7D71-D3F3-8034-ECC9F2F55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211197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7D9B9F-7E96-2E88-7364-0E8EBF2DE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430D9E-0E78-CE6C-746F-9B8C7FD5C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737A6B-9E9D-E9C7-CDD3-54D671A0C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22221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54965-EACB-FBAC-038F-C0B4CB4F4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15F29-C938-20AD-C248-44797204D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2B4634-4E52-A819-194D-6219B3A33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F22E0-00C9-4EE9-C0C6-CBF990879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81CDF-5777-3ECC-348D-8643EBDAB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994D8-85A5-B340-6E2F-BDD85C26E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05456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B045E-88D1-87A9-945E-5917B2F21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87563B-86B8-9C16-99CE-BA2294DCAC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78B19-4EAB-21E1-CA1C-D62645737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31DAC3-51A6-0BEB-133F-464FE65B6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74C59A-CF67-2AFA-8963-91A2C2527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AF8DF-9679-49FA-48EB-D24F1099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60847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4C9B03-A118-06B7-5F02-E8845A048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C6411E-A7DA-EDCF-D088-9B3FCB545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1136F-D7DC-C5D5-F599-C0FA8BAC47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A4B864-B72B-8040-A8C3-4F28E6D2BE14}" type="datetimeFigureOut">
              <a:rPr lang="en-KR" smtClean="0"/>
              <a:t>12/10/25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3592B-6F8F-DD05-7446-379E06C7B3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D056B-73CD-EC66-D0AE-D462A377AD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26965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uW7JgBTDY0g?si=8A43emSx42gzDk_w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9EF0A-E5EC-BC1D-3898-8F911365B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F3D90D0B-46B0-440C-BD72-C69D11B001F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6E22944-A8B4-B7B8-A9FA-D2C4C4A47412}"/>
              </a:ext>
            </a:extLst>
          </p:cNvPr>
          <p:cNvSpPr/>
          <p:nvPr/>
        </p:nvSpPr>
        <p:spPr>
          <a:xfrm>
            <a:off x="217714" y="-920469"/>
            <a:ext cx="720000" cy="720000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74354B-1155-41B8-56E9-1D17E011B074}"/>
              </a:ext>
            </a:extLst>
          </p:cNvPr>
          <p:cNvSpPr/>
          <p:nvPr/>
        </p:nvSpPr>
        <p:spPr>
          <a:xfrm>
            <a:off x="1322119" y="-920469"/>
            <a:ext cx="720000" cy="720000"/>
          </a:xfrm>
          <a:prstGeom prst="rect">
            <a:avLst/>
          </a:prstGeom>
          <a:solidFill>
            <a:srgbClr val="DF4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8EF9AB-64B5-F4D5-AFDF-DB00085543DD}"/>
              </a:ext>
            </a:extLst>
          </p:cNvPr>
          <p:cNvSpPr/>
          <p:nvPr/>
        </p:nvSpPr>
        <p:spPr>
          <a:xfrm>
            <a:off x="2450275" y="-1011233"/>
            <a:ext cx="720000" cy="72000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77439C-08F5-01DB-3411-380E87C78677}"/>
              </a:ext>
            </a:extLst>
          </p:cNvPr>
          <p:cNvSpPr/>
          <p:nvPr/>
        </p:nvSpPr>
        <p:spPr>
          <a:xfrm>
            <a:off x="3554680" y="-920469"/>
            <a:ext cx="720000" cy="720000"/>
          </a:xfrm>
          <a:prstGeom prst="rect">
            <a:avLst/>
          </a:prstGeom>
          <a:solidFill>
            <a:srgbClr val="F3E4D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41132-845F-3C49-D5DA-16DE030378DD}"/>
              </a:ext>
            </a:extLst>
          </p:cNvPr>
          <p:cNvSpPr txBox="1"/>
          <p:nvPr/>
        </p:nvSpPr>
        <p:spPr>
          <a:xfrm>
            <a:off x="6011790" y="-1760798"/>
            <a:ext cx="10310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9B59B6</a:t>
            </a:r>
            <a:b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DF4461</a:t>
            </a:r>
          </a:p>
          <a:p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2C3E50</a:t>
            </a:r>
          </a:p>
          <a:p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F3E4DA</a:t>
            </a:r>
            <a:endParaRPr lang="en-KR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2339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443B6-6B86-646A-75C9-E901B282A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2D9E7D-BB34-935A-920A-395A0327C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500" y="2374900"/>
            <a:ext cx="2921000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48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300">
        <p159:morph option="byObject"/>
      </p:transition>
    </mc:Choice>
    <mc:Fallback xmlns="">
      <p:transition advTm="3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82C32-A036-71FB-AE08-F8BB6988D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52F40B-2B79-C6A1-539C-171178A21E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A11D7F-B1CB-0D06-F94C-50ED4E07CF70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82F311-3BD3-2645-8359-58F0E6D5BABE}"/>
              </a:ext>
            </a:extLst>
          </p:cNvPr>
          <p:cNvSpPr txBox="1"/>
          <p:nvPr/>
        </p:nvSpPr>
        <p:spPr>
          <a:xfrm>
            <a:off x="542608" y="4930964"/>
            <a:ext cx="4652737" cy="1414249"/>
          </a:xfrm>
          <a:custGeom>
            <a:avLst/>
            <a:gdLst/>
            <a:ahLst/>
            <a:cxnLst/>
            <a:rect l="l" t="t" r="r" b="b"/>
            <a:pathLst>
              <a:path w="4652737" h="1414249">
                <a:moveTo>
                  <a:pt x="3216378" y="1360336"/>
                </a:moveTo>
                <a:lnTo>
                  <a:pt x="3231224" y="1360336"/>
                </a:lnTo>
                <a:lnTo>
                  <a:pt x="3216964" y="1410928"/>
                </a:lnTo>
                <a:lnTo>
                  <a:pt x="3205440" y="1410928"/>
                </a:lnTo>
                <a:close/>
                <a:moveTo>
                  <a:pt x="1603770" y="1349201"/>
                </a:moveTo>
                <a:cubicBezTo>
                  <a:pt x="1606635" y="1349267"/>
                  <a:pt x="1609076" y="1350325"/>
                  <a:pt x="1611095" y="1352376"/>
                </a:cubicBezTo>
                <a:cubicBezTo>
                  <a:pt x="1613113" y="1354427"/>
                  <a:pt x="1614122" y="1356885"/>
                  <a:pt x="1614122" y="1359750"/>
                </a:cubicBezTo>
                <a:cubicBezTo>
                  <a:pt x="1614122" y="1362549"/>
                  <a:pt x="1613129" y="1364975"/>
                  <a:pt x="1611144" y="1367026"/>
                </a:cubicBezTo>
                <a:cubicBezTo>
                  <a:pt x="1609158" y="1369077"/>
                  <a:pt x="1606765" y="1370103"/>
                  <a:pt x="1603965" y="1370103"/>
                </a:cubicBezTo>
                <a:cubicBezTo>
                  <a:pt x="1601035" y="1370103"/>
                  <a:pt x="1598512" y="1369077"/>
                  <a:pt x="1596396" y="1367026"/>
                </a:cubicBezTo>
                <a:cubicBezTo>
                  <a:pt x="1594279" y="1364975"/>
                  <a:pt x="1593221" y="1362549"/>
                  <a:pt x="1593221" y="1359750"/>
                </a:cubicBezTo>
                <a:cubicBezTo>
                  <a:pt x="1593221" y="1356885"/>
                  <a:pt x="1594263" y="1354427"/>
                  <a:pt x="1596347" y="1352376"/>
                </a:cubicBezTo>
                <a:cubicBezTo>
                  <a:pt x="1598430" y="1350325"/>
                  <a:pt x="1600905" y="1349267"/>
                  <a:pt x="1603770" y="1349201"/>
                </a:cubicBezTo>
                <a:close/>
                <a:moveTo>
                  <a:pt x="2875906" y="1320389"/>
                </a:moveTo>
                <a:cubicBezTo>
                  <a:pt x="2872064" y="1320715"/>
                  <a:pt x="2867506" y="1321073"/>
                  <a:pt x="2862232" y="1321464"/>
                </a:cubicBezTo>
                <a:cubicBezTo>
                  <a:pt x="2856958" y="1321854"/>
                  <a:pt x="2852400" y="1322180"/>
                  <a:pt x="2848559" y="1322440"/>
                </a:cubicBezTo>
                <a:cubicBezTo>
                  <a:pt x="2839248" y="1323091"/>
                  <a:pt x="2832297" y="1325159"/>
                  <a:pt x="2827707" y="1328642"/>
                </a:cubicBezTo>
                <a:cubicBezTo>
                  <a:pt x="2823116" y="1332126"/>
                  <a:pt x="2820821" y="1336960"/>
                  <a:pt x="2820821" y="1343146"/>
                </a:cubicBezTo>
                <a:cubicBezTo>
                  <a:pt x="2820821" y="1349267"/>
                  <a:pt x="2823019" y="1354052"/>
                  <a:pt x="2827414" y="1357503"/>
                </a:cubicBezTo>
                <a:cubicBezTo>
                  <a:pt x="2831809" y="1360954"/>
                  <a:pt x="2837490" y="1362680"/>
                  <a:pt x="2844457" y="1362680"/>
                </a:cubicBezTo>
                <a:cubicBezTo>
                  <a:pt x="2850773" y="1362680"/>
                  <a:pt x="2856323" y="1361296"/>
                  <a:pt x="2861109" y="1358529"/>
                </a:cubicBezTo>
                <a:cubicBezTo>
                  <a:pt x="2865895" y="1355762"/>
                  <a:pt x="2869574" y="1352034"/>
                  <a:pt x="2872146" y="1347346"/>
                </a:cubicBezTo>
                <a:cubicBezTo>
                  <a:pt x="2874718" y="1342658"/>
                  <a:pt x="2875971" y="1337481"/>
                  <a:pt x="2875906" y="1331816"/>
                </a:cubicBezTo>
                <a:close/>
                <a:moveTo>
                  <a:pt x="2656831" y="1320389"/>
                </a:moveTo>
                <a:cubicBezTo>
                  <a:pt x="2652989" y="1320715"/>
                  <a:pt x="2648432" y="1321073"/>
                  <a:pt x="2643157" y="1321464"/>
                </a:cubicBezTo>
                <a:cubicBezTo>
                  <a:pt x="2637883" y="1321854"/>
                  <a:pt x="2633325" y="1322180"/>
                  <a:pt x="2629484" y="1322440"/>
                </a:cubicBezTo>
                <a:cubicBezTo>
                  <a:pt x="2620173" y="1323091"/>
                  <a:pt x="2613222" y="1325159"/>
                  <a:pt x="2608632" y="1328642"/>
                </a:cubicBezTo>
                <a:cubicBezTo>
                  <a:pt x="2604041" y="1332126"/>
                  <a:pt x="2601746" y="1336960"/>
                  <a:pt x="2601746" y="1343146"/>
                </a:cubicBezTo>
                <a:cubicBezTo>
                  <a:pt x="2601746" y="1349267"/>
                  <a:pt x="2603944" y="1354052"/>
                  <a:pt x="2608339" y="1357503"/>
                </a:cubicBezTo>
                <a:cubicBezTo>
                  <a:pt x="2612734" y="1360954"/>
                  <a:pt x="2618415" y="1362680"/>
                  <a:pt x="2625382" y="1362680"/>
                </a:cubicBezTo>
                <a:cubicBezTo>
                  <a:pt x="2631698" y="1362680"/>
                  <a:pt x="2637248" y="1361296"/>
                  <a:pt x="2642034" y="1358529"/>
                </a:cubicBezTo>
                <a:cubicBezTo>
                  <a:pt x="2646820" y="1355762"/>
                  <a:pt x="2650499" y="1352034"/>
                  <a:pt x="2653071" y="1347346"/>
                </a:cubicBezTo>
                <a:cubicBezTo>
                  <a:pt x="2655643" y="1342658"/>
                  <a:pt x="2656896" y="1337481"/>
                  <a:pt x="2656831" y="1331816"/>
                </a:cubicBezTo>
                <a:close/>
                <a:moveTo>
                  <a:pt x="194342" y="1320389"/>
                </a:moveTo>
                <a:cubicBezTo>
                  <a:pt x="190500" y="1320715"/>
                  <a:pt x="185942" y="1321073"/>
                  <a:pt x="180668" y="1321464"/>
                </a:cubicBezTo>
                <a:cubicBezTo>
                  <a:pt x="175394" y="1321854"/>
                  <a:pt x="170836" y="1322180"/>
                  <a:pt x="166995" y="1322440"/>
                </a:cubicBezTo>
                <a:cubicBezTo>
                  <a:pt x="157684" y="1323091"/>
                  <a:pt x="150733" y="1325159"/>
                  <a:pt x="146142" y="1328642"/>
                </a:cubicBezTo>
                <a:cubicBezTo>
                  <a:pt x="141552" y="1332126"/>
                  <a:pt x="139257" y="1336960"/>
                  <a:pt x="139257" y="1343146"/>
                </a:cubicBezTo>
                <a:cubicBezTo>
                  <a:pt x="139257" y="1349267"/>
                  <a:pt x="141454" y="1354052"/>
                  <a:pt x="145849" y="1357503"/>
                </a:cubicBezTo>
                <a:cubicBezTo>
                  <a:pt x="150244" y="1360954"/>
                  <a:pt x="155926" y="1362680"/>
                  <a:pt x="162893" y="1362680"/>
                </a:cubicBezTo>
                <a:cubicBezTo>
                  <a:pt x="169208" y="1362680"/>
                  <a:pt x="174759" y="1361296"/>
                  <a:pt x="179545" y="1358529"/>
                </a:cubicBezTo>
                <a:cubicBezTo>
                  <a:pt x="184331" y="1355762"/>
                  <a:pt x="188010" y="1352034"/>
                  <a:pt x="190582" y="1347346"/>
                </a:cubicBezTo>
                <a:cubicBezTo>
                  <a:pt x="193154" y="1342658"/>
                  <a:pt x="194407" y="1337481"/>
                  <a:pt x="194342" y="1331816"/>
                </a:cubicBezTo>
                <a:close/>
                <a:moveTo>
                  <a:pt x="4530624" y="1276731"/>
                </a:moveTo>
                <a:cubicBezTo>
                  <a:pt x="4524438" y="1276731"/>
                  <a:pt x="4518871" y="1278294"/>
                  <a:pt x="4513922" y="1281420"/>
                </a:cubicBezTo>
                <a:cubicBezTo>
                  <a:pt x="4508974" y="1284545"/>
                  <a:pt x="4505034" y="1288777"/>
                  <a:pt x="4502104" y="1294116"/>
                </a:cubicBezTo>
                <a:cubicBezTo>
                  <a:pt x="4499174" y="1299456"/>
                  <a:pt x="4497514" y="1305316"/>
                  <a:pt x="4497123" y="1311697"/>
                </a:cubicBezTo>
                <a:lnTo>
                  <a:pt x="4562073" y="1311697"/>
                </a:lnTo>
                <a:cubicBezTo>
                  <a:pt x="4562072" y="1305120"/>
                  <a:pt x="4560738" y="1299163"/>
                  <a:pt x="4558068" y="1293823"/>
                </a:cubicBezTo>
                <a:cubicBezTo>
                  <a:pt x="4555399" y="1288484"/>
                  <a:pt x="4551671" y="1284301"/>
                  <a:pt x="4546885" y="1281273"/>
                </a:cubicBezTo>
                <a:cubicBezTo>
                  <a:pt x="4542100" y="1278245"/>
                  <a:pt x="4536679" y="1276731"/>
                  <a:pt x="4530624" y="1276731"/>
                </a:cubicBezTo>
                <a:close/>
                <a:moveTo>
                  <a:pt x="4300656" y="1276731"/>
                </a:moveTo>
                <a:cubicBezTo>
                  <a:pt x="4293885" y="1276731"/>
                  <a:pt x="4288090" y="1278571"/>
                  <a:pt x="4283271" y="1282250"/>
                </a:cubicBezTo>
                <a:cubicBezTo>
                  <a:pt x="4278453" y="1285929"/>
                  <a:pt x="4274790" y="1290942"/>
                  <a:pt x="4272283" y="1297291"/>
                </a:cubicBezTo>
                <a:cubicBezTo>
                  <a:pt x="4269777" y="1303639"/>
                  <a:pt x="4268556" y="1310785"/>
                  <a:pt x="4268621" y="1318729"/>
                </a:cubicBezTo>
                <a:cubicBezTo>
                  <a:pt x="4268556" y="1326738"/>
                  <a:pt x="4269777" y="1333770"/>
                  <a:pt x="4272283" y="1339825"/>
                </a:cubicBezTo>
                <a:cubicBezTo>
                  <a:pt x="4274790" y="1345881"/>
                  <a:pt x="4278453" y="1350618"/>
                  <a:pt x="4283271" y="1354036"/>
                </a:cubicBezTo>
                <a:cubicBezTo>
                  <a:pt x="4288090" y="1357454"/>
                  <a:pt x="4293885" y="1359164"/>
                  <a:pt x="4300656" y="1359164"/>
                </a:cubicBezTo>
                <a:cubicBezTo>
                  <a:pt x="4307363" y="1359164"/>
                  <a:pt x="4313109" y="1357536"/>
                  <a:pt x="4317895" y="1354280"/>
                </a:cubicBezTo>
                <a:cubicBezTo>
                  <a:pt x="4322680" y="1351025"/>
                  <a:pt x="4326343" y="1346369"/>
                  <a:pt x="4328882" y="1340314"/>
                </a:cubicBezTo>
                <a:cubicBezTo>
                  <a:pt x="4331422" y="1334258"/>
                  <a:pt x="4332691" y="1327063"/>
                  <a:pt x="4332691" y="1318729"/>
                </a:cubicBezTo>
                <a:cubicBezTo>
                  <a:pt x="4332691" y="1310525"/>
                  <a:pt x="4331438" y="1303248"/>
                  <a:pt x="4328931" y="1296900"/>
                </a:cubicBezTo>
                <a:cubicBezTo>
                  <a:pt x="4326424" y="1290552"/>
                  <a:pt x="4322762" y="1285603"/>
                  <a:pt x="4317943" y="1282054"/>
                </a:cubicBezTo>
                <a:cubicBezTo>
                  <a:pt x="4313125" y="1278506"/>
                  <a:pt x="4307363" y="1276731"/>
                  <a:pt x="4300656" y="1276731"/>
                </a:cubicBezTo>
                <a:close/>
                <a:moveTo>
                  <a:pt x="4054374" y="1276731"/>
                </a:moveTo>
                <a:cubicBezTo>
                  <a:pt x="4048188" y="1276731"/>
                  <a:pt x="4042621" y="1278294"/>
                  <a:pt x="4037672" y="1281420"/>
                </a:cubicBezTo>
                <a:cubicBezTo>
                  <a:pt x="4032724" y="1284545"/>
                  <a:pt x="4028784" y="1288777"/>
                  <a:pt x="4025854" y="1294116"/>
                </a:cubicBezTo>
                <a:cubicBezTo>
                  <a:pt x="4022924" y="1299456"/>
                  <a:pt x="4021264" y="1305316"/>
                  <a:pt x="4020873" y="1311697"/>
                </a:cubicBezTo>
                <a:lnTo>
                  <a:pt x="4085823" y="1311697"/>
                </a:lnTo>
                <a:cubicBezTo>
                  <a:pt x="4085823" y="1305120"/>
                  <a:pt x="4084488" y="1299163"/>
                  <a:pt x="4081818" y="1293823"/>
                </a:cubicBezTo>
                <a:cubicBezTo>
                  <a:pt x="4079149" y="1288484"/>
                  <a:pt x="4075421" y="1284301"/>
                  <a:pt x="4070635" y="1281273"/>
                </a:cubicBezTo>
                <a:cubicBezTo>
                  <a:pt x="4065850" y="1278245"/>
                  <a:pt x="4060429" y="1276731"/>
                  <a:pt x="4054374" y="1276731"/>
                </a:cubicBezTo>
                <a:close/>
                <a:moveTo>
                  <a:pt x="3073299" y="1276731"/>
                </a:moveTo>
                <a:cubicBezTo>
                  <a:pt x="3067113" y="1276731"/>
                  <a:pt x="3061546" y="1278294"/>
                  <a:pt x="3056597" y="1281420"/>
                </a:cubicBezTo>
                <a:cubicBezTo>
                  <a:pt x="3051649" y="1284545"/>
                  <a:pt x="3047709" y="1288777"/>
                  <a:pt x="3044779" y="1294116"/>
                </a:cubicBezTo>
                <a:cubicBezTo>
                  <a:pt x="3041849" y="1299456"/>
                  <a:pt x="3040189" y="1305316"/>
                  <a:pt x="3039798" y="1311697"/>
                </a:cubicBezTo>
                <a:lnTo>
                  <a:pt x="3104748" y="1311697"/>
                </a:lnTo>
                <a:cubicBezTo>
                  <a:pt x="3104748" y="1305120"/>
                  <a:pt x="3103413" y="1299163"/>
                  <a:pt x="3100743" y="1293823"/>
                </a:cubicBezTo>
                <a:cubicBezTo>
                  <a:pt x="3098074" y="1288484"/>
                  <a:pt x="3094346" y="1284301"/>
                  <a:pt x="3089560" y="1281273"/>
                </a:cubicBezTo>
                <a:cubicBezTo>
                  <a:pt x="3084775" y="1278245"/>
                  <a:pt x="3079354" y="1276731"/>
                  <a:pt x="3073299" y="1276731"/>
                </a:cubicBezTo>
                <a:close/>
                <a:moveTo>
                  <a:pt x="2957631" y="1276731"/>
                </a:moveTo>
                <a:cubicBezTo>
                  <a:pt x="2950859" y="1276731"/>
                  <a:pt x="2945065" y="1278571"/>
                  <a:pt x="2940246" y="1282250"/>
                </a:cubicBezTo>
                <a:cubicBezTo>
                  <a:pt x="2935428" y="1285929"/>
                  <a:pt x="2931765" y="1290942"/>
                  <a:pt x="2929259" y="1297291"/>
                </a:cubicBezTo>
                <a:cubicBezTo>
                  <a:pt x="2926752" y="1303639"/>
                  <a:pt x="2925531" y="1310785"/>
                  <a:pt x="2925596" y="1318729"/>
                </a:cubicBezTo>
                <a:cubicBezTo>
                  <a:pt x="2925531" y="1326738"/>
                  <a:pt x="2926752" y="1333770"/>
                  <a:pt x="2929259" y="1339825"/>
                </a:cubicBezTo>
                <a:cubicBezTo>
                  <a:pt x="2931765" y="1345881"/>
                  <a:pt x="2935428" y="1350618"/>
                  <a:pt x="2940246" y="1354036"/>
                </a:cubicBezTo>
                <a:cubicBezTo>
                  <a:pt x="2945065" y="1357454"/>
                  <a:pt x="2950859" y="1359164"/>
                  <a:pt x="2957631" y="1359164"/>
                </a:cubicBezTo>
                <a:cubicBezTo>
                  <a:pt x="2964338" y="1359164"/>
                  <a:pt x="2970084" y="1357536"/>
                  <a:pt x="2974870" y="1354280"/>
                </a:cubicBezTo>
                <a:cubicBezTo>
                  <a:pt x="2979655" y="1351025"/>
                  <a:pt x="2983318" y="1346369"/>
                  <a:pt x="2985857" y="1340314"/>
                </a:cubicBezTo>
                <a:cubicBezTo>
                  <a:pt x="2988397" y="1334258"/>
                  <a:pt x="2989666" y="1327063"/>
                  <a:pt x="2989666" y="1318729"/>
                </a:cubicBezTo>
                <a:cubicBezTo>
                  <a:pt x="2989666" y="1310525"/>
                  <a:pt x="2988413" y="1303248"/>
                  <a:pt x="2985906" y="1296900"/>
                </a:cubicBezTo>
                <a:cubicBezTo>
                  <a:pt x="2983399" y="1290552"/>
                  <a:pt x="2979737" y="1285603"/>
                  <a:pt x="2974919" y="1282054"/>
                </a:cubicBezTo>
                <a:cubicBezTo>
                  <a:pt x="2970100" y="1278506"/>
                  <a:pt x="2964338" y="1276731"/>
                  <a:pt x="2957631" y="1276731"/>
                </a:cubicBezTo>
                <a:close/>
                <a:moveTo>
                  <a:pt x="2111274" y="1276731"/>
                </a:moveTo>
                <a:cubicBezTo>
                  <a:pt x="2105088" y="1276731"/>
                  <a:pt x="2099521" y="1278294"/>
                  <a:pt x="2094572" y="1281420"/>
                </a:cubicBezTo>
                <a:cubicBezTo>
                  <a:pt x="2089624" y="1284545"/>
                  <a:pt x="2085684" y="1288777"/>
                  <a:pt x="2082754" y="1294116"/>
                </a:cubicBezTo>
                <a:cubicBezTo>
                  <a:pt x="2079824" y="1299456"/>
                  <a:pt x="2078164" y="1305316"/>
                  <a:pt x="2077773" y="1311697"/>
                </a:cubicBezTo>
                <a:lnTo>
                  <a:pt x="2142723" y="1311697"/>
                </a:lnTo>
                <a:cubicBezTo>
                  <a:pt x="2142723" y="1305120"/>
                  <a:pt x="2141388" y="1299163"/>
                  <a:pt x="2138718" y="1293823"/>
                </a:cubicBezTo>
                <a:cubicBezTo>
                  <a:pt x="2136049" y="1288484"/>
                  <a:pt x="2132321" y="1284301"/>
                  <a:pt x="2127535" y="1281273"/>
                </a:cubicBezTo>
                <a:cubicBezTo>
                  <a:pt x="2122750" y="1278245"/>
                  <a:pt x="2117329" y="1276731"/>
                  <a:pt x="2111274" y="1276731"/>
                </a:cubicBezTo>
                <a:close/>
                <a:moveTo>
                  <a:pt x="1959069" y="1276731"/>
                </a:moveTo>
                <a:cubicBezTo>
                  <a:pt x="1952037" y="1276731"/>
                  <a:pt x="1945981" y="1278652"/>
                  <a:pt x="1940903" y="1282494"/>
                </a:cubicBezTo>
                <a:cubicBezTo>
                  <a:pt x="1935824" y="1286336"/>
                  <a:pt x="1931950" y="1291528"/>
                  <a:pt x="1929280" y="1298072"/>
                </a:cubicBezTo>
                <a:cubicBezTo>
                  <a:pt x="1926610" y="1304616"/>
                  <a:pt x="1925276" y="1311827"/>
                  <a:pt x="1925276" y="1319706"/>
                </a:cubicBezTo>
                <a:cubicBezTo>
                  <a:pt x="1925276" y="1327584"/>
                  <a:pt x="1926594" y="1334779"/>
                  <a:pt x="1929231" y="1341290"/>
                </a:cubicBezTo>
                <a:cubicBezTo>
                  <a:pt x="1931868" y="1347802"/>
                  <a:pt x="1935742" y="1352962"/>
                  <a:pt x="1940854" y="1356771"/>
                </a:cubicBezTo>
                <a:cubicBezTo>
                  <a:pt x="1945965" y="1360580"/>
                  <a:pt x="1952037" y="1362484"/>
                  <a:pt x="1959069" y="1362484"/>
                </a:cubicBezTo>
                <a:cubicBezTo>
                  <a:pt x="1966036" y="1362484"/>
                  <a:pt x="1972059" y="1360580"/>
                  <a:pt x="1977138" y="1356771"/>
                </a:cubicBezTo>
                <a:cubicBezTo>
                  <a:pt x="1982216" y="1352962"/>
                  <a:pt x="1986074" y="1347802"/>
                  <a:pt x="1988711" y="1341290"/>
                </a:cubicBezTo>
                <a:cubicBezTo>
                  <a:pt x="1991348" y="1334779"/>
                  <a:pt x="1992667" y="1327584"/>
                  <a:pt x="1992667" y="1319706"/>
                </a:cubicBezTo>
                <a:cubicBezTo>
                  <a:pt x="1992667" y="1311762"/>
                  <a:pt x="1991348" y="1304534"/>
                  <a:pt x="1988711" y="1298023"/>
                </a:cubicBezTo>
                <a:cubicBezTo>
                  <a:pt x="1986074" y="1291512"/>
                  <a:pt x="1982216" y="1286336"/>
                  <a:pt x="1977138" y="1282494"/>
                </a:cubicBezTo>
                <a:cubicBezTo>
                  <a:pt x="1972059" y="1278652"/>
                  <a:pt x="1966036" y="1276731"/>
                  <a:pt x="1959069" y="1276731"/>
                </a:cubicBezTo>
                <a:close/>
                <a:moveTo>
                  <a:pt x="696535" y="1276731"/>
                </a:moveTo>
                <a:cubicBezTo>
                  <a:pt x="690349" y="1276731"/>
                  <a:pt x="684782" y="1278294"/>
                  <a:pt x="679833" y="1281420"/>
                </a:cubicBezTo>
                <a:cubicBezTo>
                  <a:pt x="674885" y="1284545"/>
                  <a:pt x="670945" y="1288777"/>
                  <a:pt x="668015" y="1294116"/>
                </a:cubicBezTo>
                <a:cubicBezTo>
                  <a:pt x="665085" y="1299456"/>
                  <a:pt x="663425" y="1305316"/>
                  <a:pt x="663034" y="1311697"/>
                </a:cubicBezTo>
                <a:lnTo>
                  <a:pt x="727984" y="1311697"/>
                </a:lnTo>
                <a:cubicBezTo>
                  <a:pt x="727984" y="1305120"/>
                  <a:pt x="726649" y="1299163"/>
                  <a:pt x="723979" y="1293823"/>
                </a:cubicBezTo>
                <a:cubicBezTo>
                  <a:pt x="721310" y="1288484"/>
                  <a:pt x="717582" y="1284301"/>
                  <a:pt x="712796" y="1281273"/>
                </a:cubicBezTo>
                <a:cubicBezTo>
                  <a:pt x="708011" y="1278245"/>
                  <a:pt x="702590" y="1276731"/>
                  <a:pt x="696535" y="1276731"/>
                </a:cubicBezTo>
                <a:close/>
                <a:moveTo>
                  <a:pt x="582234" y="1276731"/>
                </a:moveTo>
                <a:cubicBezTo>
                  <a:pt x="576049" y="1276731"/>
                  <a:pt x="570482" y="1278294"/>
                  <a:pt x="565533" y="1281420"/>
                </a:cubicBezTo>
                <a:cubicBezTo>
                  <a:pt x="560585" y="1284545"/>
                  <a:pt x="556645" y="1288777"/>
                  <a:pt x="553715" y="1294116"/>
                </a:cubicBezTo>
                <a:cubicBezTo>
                  <a:pt x="550785" y="1299456"/>
                  <a:pt x="549125" y="1305316"/>
                  <a:pt x="548734" y="1311697"/>
                </a:cubicBezTo>
                <a:lnTo>
                  <a:pt x="613684" y="1311697"/>
                </a:lnTo>
                <a:cubicBezTo>
                  <a:pt x="613684" y="1305120"/>
                  <a:pt x="612349" y="1299163"/>
                  <a:pt x="609679" y="1293823"/>
                </a:cubicBezTo>
                <a:cubicBezTo>
                  <a:pt x="607009" y="1288484"/>
                  <a:pt x="603282" y="1284301"/>
                  <a:pt x="598496" y="1281273"/>
                </a:cubicBezTo>
                <a:cubicBezTo>
                  <a:pt x="593710" y="1278245"/>
                  <a:pt x="588290" y="1276731"/>
                  <a:pt x="582234" y="1276731"/>
                </a:cubicBezTo>
                <a:close/>
                <a:moveTo>
                  <a:pt x="277434" y="1276731"/>
                </a:moveTo>
                <a:cubicBezTo>
                  <a:pt x="271249" y="1276731"/>
                  <a:pt x="265682" y="1278294"/>
                  <a:pt x="260733" y="1281420"/>
                </a:cubicBezTo>
                <a:cubicBezTo>
                  <a:pt x="255785" y="1284545"/>
                  <a:pt x="251845" y="1288777"/>
                  <a:pt x="248915" y="1294116"/>
                </a:cubicBezTo>
                <a:cubicBezTo>
                  <a:pt x="245985" y="1299456"/>
                  <a:pt x="244325" y="1305316"/>
                  <a:pt x="243934" y="1311697"/>
                </a:cubicBezTo>
                <a:lnTo>
                  <a:pt x="308884" y="1311697"/>
                </a:lnTo>
                <a:cubicBezTo>
                  <a:pt x="308884" y="1305120"/>
                  <a:pt x="307549" y="1299163"/>
                  <a:pt x="304879" y="1293823"/>
                </a:cubicBezTo>
                <a:cubicBezTo>
                  <a:pt x="302210" y="1288484"/>
                  <a:pt x="298482" y="1284301"/>
                  <a:pt x="293696" y="1281273"/>
                </a:cubicBezTo>
                <a:cubicBezTo>
                  <a:pt x="288910" y="1278245"/>
                  <a:pt x="283490" y="1276731"/>
                  <a:pt x="277434" y="1276731"/>
                </a:cubicBezTo>
                <a:close/>
                <a:moveTo>
                  <a:pt x="1603965" y="1272434"/>
                </a:moveTo>
                <a:cubicBezTo>
                  <a:pt x="1606830" y="1272499"/>
                  <a:pt x="1609272" y="1273557"/>
                  <a:pt x="1611290" y="1275608"/>
                </a:cubicBezTo>
                <a:cubicBezTo>
                  <a:pt x="1613309" y="1277659"/>
                  <a:pt x="1614318" y="1280117"/>
                  <a:pt x="1614318" y="1282982"/>
                </a:cubicBezTo>
                <a:cubicBezTo>
                  <a:pt x="1614318" y="1285782"/>
                  <a:pt x="1613325" y="1288208"/>
                  <a:pt x="1611339" y="1290259"/>
                </a:cubicBezTo>
                <a:cubicBezTo>
                  <a:pt x="1609353" y="1292310"/>
                  <a:pt x="1606960" y="1293335"/>
                  <a:pt x="1604160" y="1293335"/>
                </a:cubicBezTo>
                <a:cubicBezTo>
                  <a:pt x="1601230" y="1293335"/>
                  <a:pt x="1598707" y="1292310"/>
                  <a:pt x="1596591" y="1290259"/>
                </a:cubicBezTo>
                <a:cubicBezTo>
                  <a:pt x="1594475" y="1288208"/>
                  <a:pt x="1593417" y="1285782"/>
                  <a:pt x="1593417" y="1282982"/>
                </a:cubicBezTo>
                <a:cubicBezTo>
                  <a:pt x="1593417" y="1280117"/>
                  <a:pt x="1594459" y="1277659"/>
                  <a:pt x="1596542" y="1275608"/>
                </a:cubicBezTo>
                <a:cubicBezTo>
                  <a:pt x="1598626" y="1273557"/>
                  <a:pt x="1601100" y="1272499"/>
                  <a:pt x="1603965" y="1272434"/>
                </a:cubicBezTo>
                <a:close/>
                <a:moveTo>
                  <a:pt x="4222512" y="1266183"/>
                </a:moveTo>
                <a:lnTo>
                  <a:pt x="4235795" y="1266183"/>
                </a:lnTo>
                <a:lnTo>
                  <a:pt x="4235795" y="1372251"/>
                </a:lnTo>
                <a:lnTo>
                  <a:pt x="4222512" y="1372251"/>
                </a:lnTo>
                <a:close/>
                <a:moveTo>
                  <a:pt x="2031762" y="1266183"/>
                </a:moveTo>
                <a:lnTo>
                  <a:pt x="2045045" y="1266183"/>
                </a:lnTo>
                <a:lnTo>
                  <a:pt x="2045045" y="1382018"/>
                </a:lnTo>
                <a:cubicBezTo>
                  <a:pt x="2045110" y="1391329"/>
                  <a:pt x="2042603" y="1398654"/>
                  <a:pt x="2037525" y="1403993"/>
                </a:cubicBezTo>
                <a:cubicBezTo>
                  <a:pt x="2032446" y="1409333"/>
                  <a:pt x="2025316" y="1412035"/>
                  <a:pt x="2016135" y="1412100"/>
                </a:cubicBezTo>
                <a:cubicBezTo>
                  <a:pt x="2015224" y="1412035"/>
                  <a:pt x="2014247" y="1412035"/>
                  <a:pt x="2013205" y="1412100"/>
                </a:cubicBezTo>
                <a:lnTo>
                  <a:pt x="2013205" y="1399598"/>
                </a:lnTo>
                <a:cubicBezTo>
                  <a:pt x="2014117" y="1399663"/>
                  <a:pt x="2015028" y="1399663"/>
                  <a:pt x="2015940" y="1399598"/>
                </a:cubicBezTo>
                <a:cubicBezTo>
                  <a:pt x="2020888" y="1399663"/>
                  <a:pt x="2024763" y="1398150"/>
                  <a:pt x="2027562" y="1395057"/>
                </a:cubicBezTo>
                <a:cubicBezTo>
                  <a:pt x="2030362" y="1391964"/>
                  <a:pt x="2031762" y="1387618"/>
                  <a:pt x="2031762" y="1382018"/>
                </a:cubicBezTo>
                <a:close/>
                <a:moveTo>
                  <a:pt x="931348" y="1266183"/>
                </a:moveTo>
                <a:lnTo>
                  <a:pt x="944631" y="1266183"/>
                </a:lnTo>
                <a:lnTo>
                  <a:pt x="944631" y="1372251"/>
                </a:lnTo>
                <a:lnTo>
                  <a:pt x="931348" y="1372251"/>
                </a:lnTo>
                <a:close/>
                <a:moveTo>
                  <a:pt x="4420035" y="1264816"/>
                </a:moveTo>
                <a:cubicBezTo>
                  <a:pt x="4427262" y="1264816"/>
                  <a:pt x="4433578" y="1266313"/>
                  <a:pt x="4438983" y="1269309"/>
                </a:cubicBezTo>
                <a:cubicBezTo>
                  <a:pt x="4444387" y="1272304"/>
                  <a:pt x="4448570" y="1276715"/>
                  <a:pt x="4451533" y="1282543"/>
                </a:cubicBezTo>
                <a:cubicBezTo>
                  <a:pt x="4454496" y="1288370"/>
                  <a:pt x="4455977" y="1295419"/>
                  <a:pt x="4455977" y="1303688"/>
                </a:cubicBezTo>
                <a:lnTo>
                  <a:pt x="4455977" y="1372251"/>
                </a:lnTo>
                <a:lnTo>
                  <a:pt x="4442694" y="1372251"/>
                </a:lnTo>
                <a:lnTo>
                  <a:pt x="4442694" y="1304665"/>
                </a:lnTo>
                <a:cubicBezTo>
                  <a:pt x="4442694" y="1299000"/>
                  <a:pt x="4441620" y="1294084"/>
                  <a:pt x="4439471" y="1289917"/>
                </a:cubicBezTo>
                <a:cubicBezTo>
                  <a:pt x="4437322" y="1285750"/>
                  <a:pt x="4434278" y="1282543"/>
                  <a:pt x="4430339" y="1280296"/>
                </a:cubicBezTo>
                <a:cubicBezTo>
                  <a:pt x="4426400" y="1278050"/>
                  <a:pt x="4421793" y="1276927"/>
                  <a:pt x="4416519" y="1276927"/>
                </a:cubicBezTo>
                <a:cubicBezTo>
                  <a:pt x="4411049" y="1276927"/>
                  <a:pt x="4406150" y="1278115"/>
                  <a:pt x="4401820" y="1280492"/>
                </a:cubicBezTo>
                <a:cubicBezTo>
                  <a:pt x="4397490" y="1282868"/>
                  <a:pt x="4394137" y="1286287"/>
                  <a:pt x="4391760" y="1290747"/>
                </a:cubicBezTo>
                <a:cubicBezTo>
                  <a:pt x="4389383" y="1295207"/>
                  <a:pt x="4388195" y="1300432"/>
                  <a:pt x="4388195" y="1306423"/>
                </a:cubicBezTo>
                <a:lnTo>
                  <a:pt x="4388195" y="1372251"/>
                </a:lnTo>
                <a:lnTo>
                  <a:pt x="4374717" y="1372251"/>
                </a:lnTo>
                <a:lnTo>
                  <a:pt x="4374717" y="1266183"/>
                </a:lnTo>
                <a:lnTo>
                  <a:pt x="4387609" y="1266183"/>
                </a:lnTo>
                <a:lnTo>
                  <a:pt x="4387609" y="1282982"/>
                </a:lnTo>
                <a:lnTo>
                  <a:pt x="4388781" y="1282982"/>
                </a:lnTo>
                <a:cubicBezTo>
                  <a:pt x="4391386" y="1277317"/>
                  <a:pt x="4395341" y="1272874"/>
                  <a:pt x="4400648" y="1269651"/>
                </a:cubicBezTo>
                <a:cubicBezTo>
                  <a:pt x="4405954" y="1266427"/>
                  <a:pt x="4412417" y="1264816"/>
                  <a:pt x="4420035" y="1264816"/>
                </a:cubicBezTo>
                <a:close/>
                <a:moveTo>
                  <a:pt x="2743635" y="1264816"/>
                </a:moveTo>
                <a:cubicBezTo>
                  <a:pt x="2750862" y="1264816"/>
                  <a:pt x="2757178" y="1266313"/>
                  <a:pt x="2762583" y="1269309"/>
                </a:cubicBezTo>
                <a:cubicBezTo>
                  <a:pt x="2767987" y="1272304"/>
                  <a:pt x="2772170" y="1276715"/>
                  <a:pt x="2775133" y="1282543"/>
                </a:cubicBezTo>
                <a:cubicBezTo>
                  <a:pt x="2778096" y="1288370"/>
                  <a:pt x="2779577" y="1295419"/>
                  <a:pt x="2779577" y="1303688"/>
                </a:cubicBezTo>
                <a:lnTo>
                  <a:pt x="2779577" y="1372251"/>
                </a:lnTo>
                <a:lnTo>
                  <a:pt x="2766294" y="1372251"/>
                </a:lnTo>
                <a:lnTo>
                  <a:pt x="2766294" y="1304665"/>
                </a:lnTo>
                <a:cubicBezTo>
                  <a:pt x="2766294" y="1299000"/>
                  <a:pt x="2765220" y="1294084"/>
                  <a:pt x="2763071" y="1289917"/>
                </a:cubicBezTo>
                <a:cubicBezTo>
                  <a:pt x="2760922" y="1285750"/>
                  <a:pt x="2757878" y="1282543"/>
                  <a:pt x="2753939" y="1280296"/>
                </a:cubicBezTo>
                <a:cubicBezTo>
                  <a:pt x="2750000" y="1278050"/>
                  <a:pt x="2745393" y="1276927"/>
                  <a:pt x="2740119" y="1276927"/>
                </a:cubicBezTo>
                <a:cubicBezTo>
                  <a:pt x="2734650" y="1276927"/>
                  <a:pt x="2729750" y="1278115"/>
                  <a:pt x="2725420" y="1280492"/>
                </a:cubicBezTo>
                <a:cubicBezTo>
                  <a:pt x="2721090" y="1282868"/>
                  <a:pt x="2717737" y="1286287"/>
                  <a:pt x="2715360" y="1290747"/>
                </a:cubicBezTo>
                <a:cubicBezTo>
                  <a:pt x="2712983" y="1295207"/>
                  <a:pt x="2711795" y="1300432"/>
                  <a:pt x="2711795" y="1306423"/>
                </a:cubicBezTo>
                <a:lnTo>
                  <a:pt x="2711795" y="1372251"/>
                </a:lnTo>
                <a:lnTo>
                  <a:pt x="2698317" y="1372251"/>
                </a:lnTo>
                <a:lnTo>
                  <a:pt x="2698317" y="1266183"/>
                </a:lnTo>
                <a:lnTo>
                  <a:pt x="2711209" y="1266183"/>
                </a:lnTo>
                <a:lnTo>
                  <a:pt x="2711209" y="1282982"/>
                </a:lnTo>
                <a:lnTo>
                  <a:pt x="2712381" y="1282982"/>
                </a:lnTo>
                <a:cubicBezTo>
                  <a:pt x="2714985" y="1277317"/>
                  <a:pt x="2718941" y="1272874"/>
                  <a:pt x="2724248" y="1269651"/>
                </a:cubicBezTo>
                <a:cubicBezTo>
                  <a:pt x="2729554" y="1266427"/>
                  <a:pt x="2736017" y="1264816"/>
                  <a:pt x="2743635" y="1264816"/>
                </a:cubicBezTo>
                <a:close/>
                <a:moveTo>
                  <a:pt x="1011836" y="1264816"/>
                </a:moveTo>
                <a:cubicBezTo>
                  <a:pt x="1018933" y="1264816"/>
                  <a:pt x="1024875" y="1266460"/>
                  <a:pt x="1029661" y="1269748"/>
                </a:cubicBezTo>
                <a:cubicBezTo>
                  <a:pt x="1034446" y="1273036"/>
                  <a:pt x="1038076" y="1277773"/>
                  <a:pt x="1040551" y="1283959"/>
                </a:cubicBezTo>
                <a:lnTo>
                  <a:pt x="1041332" y="1283959"/>
                </a:lnTo>
                <a:cubicBezTo>
                  <a:pt x="1043806" y="1278034"/>
                  <a:pt x="1047778" y="1273362"/>
                  <a:pt x="1053248" y="1269944"/>
                </a:cubicBezTo>
                <a:cubicBezTo>
                  <a:pt x="1058717" y="1266525"/>
                  <a:pt x="1065228" y="1264816"/>
                  <a:pt x="1072781" y="1264816"/>
                </a:cubicBezTo>
                <a:cubicBezTo>
                  <a:pt x="1079358" y="1264816"/>
                  <a:pt x="1085071" y="1266200"/>
                  <a:pt x="1089922" y="1268967"/>
                </a:cubicBezTo>
                <a:cubicBezTo>
                  <a:pt x="1094773" y="1271734"/>
                  <a:pt x="1098501" y="1275836"/>
                  <a:pt x="1101105" y="1281273"/>
                </a:cubicBezTo>
                <a:cubicBezTo>
                  <a:pt x="1103710" y="1286710"/>
                  <a:pt x="1105012" y="1293335"/>
                  <a:pt x="1105012" y="1301149"/>
                </a:cubicBezTo>
                <a:lnTo>
                  <a:pt x="1105012" y="1372251"/>
                </a:lnTo>
                <a:lnTo>
                  <a:pt x="1091534" y="1372251"/>
                </a:lnTo>
                <a:lnTo>
                  <a:pt x="1091534" y="1301344"/>
                </a:lnTo>
                <a:cubicBezTo>
                  <a:pt x="1091599" y="1293335"/>
                  <a:pt x="1089564" y="1287247"/>
                  <a:pt x="1085429" y="1283080"/>
                </a:cubicBezTo>
                <a:cubicBezTo>
                  <a:pt x="1081295" y="1278913"/>
                  <a:pt x="1075711" y="1276862"/>
                  <a:pt x="1068679" y="1276927"/>
                </a:cubicBezTo>
                <a:cubicBezTo>
                  <a:pt x="1063470" y="1276927"/>
                  <a:pt x="1059010" y="1278017"/>
                  <a:pt x="1055299" y="1280199"/>
                </a:cubicBezTo>
                <a:cubicBezTo>
                  <a:pt x="1051587" y="1282380"/>
                  <a:pt x="1048755" y="1285424"/>
                  <a:pt x="1046802" y="1289331"/>
                </a:cubicBezTo>
                <a:cubicBezTo>
                  <a:pt x="1044848" y="1293237"/>
                  <a:pt x="1043871" y="1297698"/>
                  <a:pt x="1043871" y="1302711"/>
                </a:cubicBezTo>
                <a:lnTo>
                  <a:pt x="1043871" y="1372251"/>
                </a:lnTo>
                <a:lnTo>
                  <a:pt x="1030393" y="1372251"/>
                </a:lnTo>
                <a:lnTo>
                  <a:pt x="1030393" y="1300172"/>
                </a:lnTo>
                <a:cubicBezTo>
                  <a:pt x="1030393" y="1295549"/>
                  <a:pt x="1029498" y="1291479"/>
                  <a:pt x="1027707" y="1287963"/>
                </a:cubicBezTo>
                <a:cubicBezTo>
                  <a:pt x="1025917" y="1284447"/>
                  <a:pt x="1023329" y="1281729"/>
                  <a:pt x="1019943" y="1279808"/>
                </a:cubicBezTo>
                <a:cubicBezTo>
                  <a:pt x="1016557" y="1277887"/>
                  <a:pt x="1012552" y="1276927"/>
                  <a:pt x="1007929" y="1276927"/>
                </a:cubicBezTo>
                <a:cubicBezTo>
                  <a:pt x="1003176" y="1276927"/>
                  <a:pt x="998879" y="1278099"/>
                  <a:pt x="995037" y="1280443"/>
                </a:cubicBezTo>
                <a:cubicBezTo>
                  <a:pt x="991195" y="1282787"/>
                  <a:pt x="988184" y="1286075"/>
                  <a:pt x="986003" y="1290307"/>
                </a:cubicBezTo>
                <a:cubicBezTo>
                  <a:pt x="983822" y="1294540"/>
                  <a:pt x="982731" y="1299325"/>
                  <a:pt x="982731" y="1304665"/>
                </a:cubicBezTo>
                <a:lnTo>
                  <a:pt x="982731" y="1372251"/>
                </a:lnTo>
                <a:lnTo>
                  <a:pt x="969253" y="1372251"/>
                </a:lnTo>
                <a:lnTo>
                  <a:pt x="969253" y="1266183"/>
                </a:lnTo>
                <a:lnTo>
                  <a:pt x="982145" y="1266183"/>
                </a:lnTo>
                <a:lnTo>
                  <a:pt x="982145" y="1282592"/>
                </a:lnTo>
                <a:lnTo>
                  <a:pt x="983317" y="1282592"/>
                </a:lnTo>
                <a:cubicBezTo>
                  <a:pt x="985466" y="1276992"/>
                  <a:pt x="989031" y="1272629"/>
                  <a:pt x="994012" y="1269504"/>
                </a:cubicBezTo>
                <a:cubicBezTo>
                  <a:pt x="998993" y="1266379"/>
                  <a:pt x="1004934" y="1264816"/>
                  <a:pt x="1011836" y="1264816"/>
                </a:cubicBezTo>
                <a:close/>
                <a:moveTo>
                  <a:pt x="4645900" y="1264621"/>
                </a:moveTo>
                <a:cubicBezTo>
                  <a:pt x="4648244" y="1264621"/>
                  <a:pt x="4650523" y="1264686"/>
                  <a:pt x="4652737" y="1264816"/>
                </a:cubicBezTo>
                <a:lnTo>
                  <a:pt x="4652737" y="1278294"/>
                </a:lnTo>
                <a:cubicBezTo>
                  <a:pt x="4652086" y="1278099"/>
                  <a:pt x="4650979" y="1277920"/>
                  <a:pt x="4649416" y="1277757"/>
                </a:cubicBezTo>
                <a:cubicBezTo>
                  <a:pt x="4647853" y="1277594"/>
                  <a:pt x="4646291" y="1277513"/>
                  <a:pt x="4644728" y="1277513"/>
                </a:cubicBezTo>
                <a:cubicBezTo>
                  <a:pt x="4639389" y="1277513"/>
                  <a:pt x="4634587" y="1278669"/>
                  <a:pt x="4630322" y="1280980"/>
                </a:cubicBezTo>
                <a:cubicBezTo>
                  <a:pt x="4626057" y="1283292"/>
                  <a:pt x="4622736" y="1286466"/>
                  <a:pt x="4620360" y="1290503"/>
                </a:cubicBezTo>
                <a:cubicBezTo>
                  <a:pt x="4617983" y="1294540"/>
                  <a:pt x="4616795" y="1299065"/>
                  <a:pt x="4616795" y="1304079"/>
                </a:cubicBezTo>
                <a:lnTo>
                  <a:pt x="4616795" y="1372251"/>
                </a:lnTo>
                <a:lnTo>
                  <a:pt x="4603317" y="1372251"/>
                </a:lnTo>
                <a:lnTo>
                  <a:pt x="4603317" y="1266183"/>
                </a:lnTo>
                <a:lnTo>
                  <a:pt x="4616209" y="1266183"/>
                </a:lnTo>
                <a:lnTo>
                  <a:pt x="4616209" y="1282592"/>
                </a:lnTo>
                <a:lnTo>
                  <a:pt x="4617186" y="1282592"/>
                </a:lnTo>
                <a:cubicBezTo>
                  <a:pt x="4619269" y="1277187"/>
                  <a:pt x="4622932" y="1272841"/>
                  <a:pt x="4628173" y="1269553"/>
                </a:cubicBezTo>
                <a:cubicBezTo>
                  <a:pt x="4633415" y="1266265"/>
                  <a:pt x="4639324" y="1264621"/>
                  <a:pt x="4645900" y="1264621"/>
                </a:cubicBezTo>
                <a:close/>
                <a:moveTo>
                  <a:pt x="4530428" y="1264621"/>
                </a:moveTo>
                <a:cubicBezTo>
                  <a:pt x="4538437" y="1264686"/>
                  <a:pt x="4545876" y="1266639"/>
                  <a:pt x="4552745" y="1270481"/>
                </a:cubicBezTo>
                <a:cubicBezTo>
                  <a:pt x="4559615" y="1274322"/>
                  <a:pt x="4565166" y="1280166"/>
                  <a:pt x="4569398" y="1288012"/>
                </a:cubicBezTo>
                <a:cubicBezTo>
                  <a:pt x="4573630" y="1295858"/>
                  <a:pt x="4575746" y="1305511"/>
                  <a:pt x="4575746" y="1316971"/>
                </a:cubicBezTo>
                <a:lnTo>
                  <a:pt x="4575746" y="1323222"/>
                </a:lnTo>
                <a:lnTo>
                  <a:pt x="4497026" y="1323222"/>
                </a:lnTo>
                <a:cubicBezTo>
                  <a:pt x="4497221" y="1331165"/>
                  <a:pt x="4498783" y="1338100"/>
                  <a:pt x="4501714" y="1344025"/>
                </a:cubicBezTo>
                <a:cubicBezTo>
                  <a:pt x="4504643" y="1349950"/>
                  <a:pt x="4508746" y="1354508"/>
                  <a:pt x="4514020" y="1357699"/>
                </a:cubicBezTo>
                <a:cubicBezTo>
                  <a:pt x="4519294" y="1360889"/>
                  <a:pt x="4525415" y="1362484"/>
                  <a:pt x="4532382" y="1362484"/>
                </a:cubicBezTo>
                <a:cubicBezTo>
                  <a:pt x="4539023" y="1362484"/>
                  <a:pt x="4544623" y="1361101"/>
                  <a:pt x="4549181" y="1358333"/>
                </a:cubicBezTo>
                <a:cubicBezTo>
                  <a:pt x="4553738" y="1355566"/>
                  <a:pt x="4557124" y="1352197"/>
                  <a:pt x="4559338" y="1348225"/>
                </a:cubicBezTo>
                <a:lnTo>
                  <a:pt x="4573598" y="1348225"/>
                </a:lnTo>
                <a:cubicBezTo>
                  <a:pt x="4571970" y="1353173"/>
                  <a:pt x="4569251" y="1357634"/>
                  <a:pt x="4565442" y="1361605"/>
                </a:cubicBezTo>
                <a:cubicBezTo>
                  <a:pt x="4561633" y="1365577"/>
                  <a:pt x="4556896" y="1368703"/>
                  <a:pt x="4551232" y="1370982"/>
                </a:cubicBezTo>
                <a:cubicBezTo>
                  <a:pt x="4545567" y="1373260"/>
                  <a:pt x="4539283" y="1374400"/>
                  <a:pt x="4532382" y="1374400"/>
                </a:cubicBezTo>
                <a:cubicBezTo>
                  <a:pt x="4522550" y="1374400"/>
                  <a:pt x="4513955" y="1372121"/>
                  <a:pt x="4506597" y="1367563"/>
                </a:cubicBezTo>
                <a:cubicBezTo>
                  <a:pt x="4499239" y="1363005"/>
                  <a:pt x="4493591" y="1356592"/>
                  <a:pt x="4489652" y="1348322"/>
                </a:cubicBezTo>
                <a:cubicBezTo>
                  <a:pt x="4485712" y="1340053"/>
                  <a:pt x="4483743" y="1330579"/>
                  <a:pt x="4483743" y="1319901"/>
                </a:cubicBezTo>
                <a:cubicBezTo>
                  <a:pt x="4483743" y="1309288"/>
                  <a:pt x="4485696" y="1299781"/>
                  <a:pt x="4489603" y="1291382"/>
                </a:cubicBezTo>
                <a:cubicBezTo>
                  <a:pt x="4493510" y="1282982"/>
                  <a:pt x="4499012" y="1276422"/>
                  <a:pt x="4506109" y="1271702"/>
                </a:cubicBezTo>
                <a:cubicBezTo>
                  <a:pt x="4513206" y="1266981"/>
                  <a:pt x="4521312" y="1264621"/>
                  <a:pt x="4530428" y="1264621"/>
                </a:cubicBezTo>
                <a:close/>
                <a:moveTo>
                  <a:pt x="4299093" y="1264621"/>
                </a:moveTo>
                <a:cubicBezTo>
                  <a:pt x="4307819" y="1264686"/>
                  <a:pt x="4314704" y="1266769"/>
                  <a:pt x="4319750" y="1270871"/>
                </a:cubicBezTo>
                <a:cubicBezTo>
                  <a:pt x="4324797" y="1274973"/>
                  <a:pt x="4328720" y="1279987"/>
                  <a:pt x="4331519" y="1285912"/>
                </a:cubicBezTo>
                <a:lnTo>
                  <a:pt x="4332691" y="1285912"/>
                </a:lnTo>
                <a:lnTo>
                  <a:pt x="4332691" y="1266183"/>
                </a:lnTo>
                <a:lnTo>
                  <a:pt x="4345779" y="1266183"/>
                </a:lnTo>
                <a:lnTo>
                  <a:pt x="4345779" y="1374986"/>
                </a:lnTo>
                <a:cubicBezTo>
                  <a:pt x="4345779" y="1383711"/>
                  <a:pt x="4343891" y="1391004"/>
                  <a:pt x="4340114" y="1396864"/>
                </a:cubicBezTo>
                <a:cubicBezTo>
                  <a:pt x="4336338" y="1402724"/>
                  <a:pt x="4331129" y="1407086"/>
                  <a:pt x="4324487" y="1409951"/>
                </a:cubicBezTo>
                <a:cubicBezTo>
                  <a:pt x="4317846" y="1412816"/>
                  <a:pt x="4310163" y="1414249"/>
                  <a:pt x="4301438" y="1414249"/>
                </a:cubicBezTo>
                <a:cubicBezTo>
                  <a:pt x="4293624" y="1414249"/>
                  <a:pt x="4286624" y="1413142"/>
                  <a:pt x="4280439" y="1410928"/>
                </a:cubicBezTo>
                <a:cubicBezTo>
                  <a:pt x="4274253" y="1408714"/>
                  <a:pt x="4269240" y="1405458"/>
                  <a:pt x="4265398" y="1401161"/>
                </a:cubicBezTo>
                <a:cubicBezTo>
                  <a:pt x="4261556" y="1396864"/>
                  <a:pt x="4259245" y="1391655"/>
                  <a:pt x="4258463" y="1385534"/>
                </a:cubicBezTo>
                <a:lnTo>
                  <a:pt x="4272528" y="1385534"/>
                </a:lnTo>
                <a:cubicBezTo>
                  <a:pt x="4273700" y="1391134"/>
                  <a:pt x="4276858" y="1395366"/>
                  <a:pt x="4282002" y="1398231"/>
                </a:cubicBezTo>
                <a:cubicBezTo>
                  <a:pt x="4287145" y="1401096"/>
                  <a:pt x="4293624" y="1402528"/>
                  <a:pt x="4301438" y="1402528"/>
                </a:cubicBezTo>
                <a:cubicBezTo>
                  <a:pt x="4311335" y="1402528"/>
                  <a:pt x="4318969" y="1400168"/>
                  <a:pt x="4324341" y="1395447"/>
                </a:cubicBezTo>
                <a:cubicBezTo>
                  <a:pt x="4329713" y="1390727"/>
                  <a:pt x="4332431" y="1383646"/>
                  <a:pt x="4332496" y="1374205"/>
                </a:cubicBezTo>
                <a:lnTo>
                  <a:pt x="4332496" y="1350764"/>
                </a:lnTo>
                <a:lnTo>
                  <a:pt x="4331324" y="1350764"/>
                </a:lnTo>
                <a:cubicBezTo>
                  <a:pt x="4328720" y="1356429"/>
                  <a:pt x="4324829" y="1361231"/>
                  <a:pt x="4319653" y="1365170"/>
                </a:cubicBezTo>
                <a:cubicBezTo>
                  <a:pt x="4314476" y="1369110"/>
                  <a:pt x="4307558" y="1371079"/>
                  <a:pt x="4298898" y="1371079"/>
                </a:cubicBezTo>
                <a:cubicBezTo>
                  <a:pt x="4290434" y="1371079"/>
                  <a:pt x="4282881" y="1368930"/>
                  <a:pt x="4276239" y="1364633"/>
                </a:cubicBezTo>
                <a:cubicBezTo>
                  <a:pt x="4269598" y="1360336"/>
                  <a:pt x="4264421" y="1354215"/>
                  <a:pt x="4260710" y="1346271"/>
                </a:cubicBezTo>
                <a:cubicBezTo>
                  <a:pt x="4256998" y="1338328"/>
                  <a:pt x="4255143" y="1329017"/>
                  <a:pt x="4255143" y="1318338"/>
                </a:cubicBezTo>
                <a:cubicBezTo>
                  <a:pt x="4255143" y="1307660"/>
                  <a:pt x="4256966" y="1298267"/>
                  <a:pt x="4260612" y="1290161"/>
                </a:cubicBezTo>
                <a:cubicBezTo>
                  <a:pt x="4264258" y="1282054"/>
                  <a:pt x="4269419" y="1275771"/>
                  <a:pt x="4276093" y="1271311"/>
                </a:cubicBezTo>
                <a:cubicBezTo>
                  <a:pt x="4282767" y="1266851"/>
                  <a:pt x="4290434" y="1264621"/>
                  <a:pt x="4299093" y="1264621"/>
                </a:cubicBezTo>
                <a:close/>
                <a:moveTo>
                  <a:pt x="4162813" y="1264621"/>
                </a:moveTo>
                <a:cubicBezTo>
                  <a:pt x="4169650" y="1264621"/>
                  <a:pt x="4175673" y="1265793"/>
                  <a:pt x="4180882" y="1268137"/>
                </a:cubicBezTo>
                <a:cubicBezTo>
                  <a:pt x="4186091" y="1270481"/>
                  <a:pt x="4190258" y="1273753"/>
                  <a:pt x="4193384" y="1277952"/>
                </a:cubicBezTo>
                <a:cubicBezTo>
                  <a:pt x="4196509" y="1282152"/>
                  <a:pt x="4198495" y="1287019"/>
                  <a:pt x="4199341" y="1292554"/>
                </a:cubicBezTo>
                <a:lnTo>
                  <a:pt x="4186059" y="1292554"/>
                </a:lnTo>
                <a:cubicBezTo>
                  <a:pt x="4184886" y="1287410"/>
                  <a:pt x="4182298" y="1283422"/>
                  <a:pt x="4178294" y="1280589"/>
                </a:cubicBezTo>
                <a:cubicBezTo>
                  <a:pt x="4174289" y="1277757"/>
                  <a:pt x="4169031" y="1276341"/>
                  <a:pt x="4162520" y="1276341"/>
                </a:cubicBezTo>
                <a:cubicBezTo>
                  <a:pt x="4157962" y="1276341"/>
                  <a:pt x="4153877" y="1277122"/>
                  <a:pt x="4150263" y="1278685"/>
                </a:cubicBezTo>
                <a:cubicBezTo>
                  <a:pt x="4146649" y="1280248"/>
                  <a:pt x="4143833" y="1282380"/>
                  <a:pt x="4141815" y="1285082"/>
                </a:cubicBezTo>
                <a:cubicBezTo>
                  <a:pt x="4139796" y="1287784"/>
                  <a:pt x="4138787" y="1290796"/>
                  <a:pt x="4138787" y="1294116"/>
                </a:cubicBezTo>
                <a:cubicBezTo>
                  <a:pt x="4138787" y="1302451"/>
                  <a:pt x="4145103" y="1308181"/>
                  <a:pt x="4157735" y="1311306"/>
                </a:cubicBezTo>
                <a:lnTo>
                  <a:pt x="4173948" y="1315213"/>
                </a:lnTo>
                <a:cubicBezTo>
                  <a:pt x="4191919" y="1319640"/>
                  <a:pt x="4200839" y="1329017"/>
                  <a:pt x="4200709" y="1343341"/>
                </a:cubicBezTo>
                <a:cubicBezTo>
                  <a:pt x="4200774" y="1349397"/>
                  <a:pt x="4199211" y="1354769"/>
                  <a:pt x="4196021" y="1359457"/>
                </a:cubicBezTo>
                <a:cubicBezTo>
                  <a:pt x="4192830" y="1364145"/>
                  <a:pt x="4188240" y="1367807"/>
                  <a:pt x="4182249" y="1370444"/>
                </a:cubicBezTo>
                <a:cubicBezTo>
                  <a:pt x="4176259" y="1373081"/>
                  <a:pt x="4169194" y="1374400"/>
                  <a:pt x="4161055" y="1374400"/>
                </a:cubicBezTo>
                <a:cubicBezTo>
                  <a:pt x="4149726" y="1374465"/>
                  <a:pt x="4140692" y="1371974"/>
                  <a:pt x="4133952" y="1366928"/>
                </a:cubicBezTo>
                <a:cubicBezTo>
                  <a:pt x="4127213" y="1361882"/>
                  <a:pt x="4123160" y="1354671"/>
                  <a:pt x="4121793" y="1345295"/>
                </a:cubicBezTo>
                <a:lnTo>
                  <a:pt x="4135662" y="1345295"/>
                </a:lnTo>
                <a:cubicBezTo>
                  <a:pt x="4136703" y="1351025"/>
                  <a:pt x="4139356" y="1355355"/>
                  <a:pt x="4143622" y="1358285"/>
                </a:cubicBezTo>
                <a:cubicBezTo>
                  <a:pt x="4147886" y="1361215"/>
                  <a:pt x="4153632" y="1362680"/>
                  <a:pt x="4160860" y="1362680"/>
                </a:cubicBezTo>
                <a:cubicBezTo>
                  <a:pt x="4166134" y="1362680"/>
                  <a:pt x="4170757" y="1361915"/>
                  <a:pt x="4174729" y="1360384"/>
                </a:cubicBezTo>
                <a:cubicBezTo>
                  <a:pt x="4178701" y="1358854"/>
                  <a:pt x="4181777" y="1356689"/>
                  <a:pt x="4183959" y="1353890"/>
                </a:cubicBezTo>
                <a:cubicBezTo>
                  <a:pt x="4186140" y="1351090"/>
                  <a:pt x="4187230" y="1347834"/>
                  <a:pt x="4187231" y="1344123"/>
                </a:cubicBezTo>
                <a:cubicBezTo>
                  <a:pt x="4187100" y="1335528"/>
                  <a:pt x="4180980" y="1329798"/>
                  <a:pt x="4168869" y="1326933"/>
                </a:cubicBezTo>
                <a:lnTo>
                  <a:pt x="4152656" y="1323026"/>
                </a:lnTo>
                <a:cubicBezTo>
                  <a:pt x="4143736" y="1320943"/>
                  <a:pt x="4136964" y="1317492"/>
                  <a:pt x="4132341" y="1312673"/>
                </a:cubicBezTo>
                <a:cubicBezTo>
                  <a:pt x="4127718" y="1307855"/>
                  <a:pt x="4125374" y="1301930"/>
                  <a:pt x="4125309" y="1294898"/>
                </a:cubicBezTo>
                <a:cubicBezTo>
                  <a:pt x="4125309" y="1289103"/>
                  <a:pt x="4126888" y="1283910"/>
                  <a:pt x="4130046" y="1279320"/>
                </a:cubicBezTo>
                <a:cubicBezTo>
                  <a:pt x="4133203" y="1274729"/>
                  <a:pt x="4137631" y="1271132"/>
                  <a:pt x="4143329" y="1268527"/>
                </a:cubicBezTo>
                <a:cubicBezTo>
                  <a:pt x="4149026" y="1265923"/>
                  <a:pt x="4155521" y="1264621"/>
                  <a:pt x="4162813" y="1264621"/>
                </a:cubicBezTo>
                <a:close/>
                <a:moveTo>
                  <a:pt x="4054178" y="1264621"/>
                </a:moveTo>
                <a:cubicBezTo>
                  <a:pt x="4062187" y="1264686"/>
                  <a:pt x="4069626" y="1266639"/>
                  <a:pt x="4076495" y="1270481"/>
                </a:cubicBezTo>
                <a:cubicBezTo>
                  <a:pt x="4083365" y="1274322"/>
                  <a:pt x="4088916" y="1280166"/>
                  <a:pt x="4093148" y="1288012"/>
                </a:cubicBezTo>
                <a:cubicBezTo>
                  <a:pt x="4097380" y="1295858"/>
                  <a:pt x="4099496" y="1305511"/>
                  <a:pt x="4099496" y="1316971"/>
                </a:cubicBezTo>
                <a:lnTo>
                  <a:pt x="4099496" y="1323222"/>
                </a:lnTo>
                <a:lnTo>
                  <a:pt x="4020776" y="1323222"/>
                </a:lnTo>
                <a:cubicBezTo>
                  <a:pt x="4020971" y="1331165"/>
                  <a:pt x="4022534" y="1338100"/>
                  <a:pt x="4025464" y="1344025"/>
                </a:cubicBezTo>
                <a:cubicBezTo>
                  <a:pt x="4028394" y="1349950"/>
                  <a:pt x="4032496" y="1354508"/>
                  <a:pt x="4037770" y="1357699"/>
                </a:cubicBezTo>
                <a:cubicBezTo>
                  <a:pt x="4043044" y="1360889"/>
                  <a:pt x="4049165" y="1362484"/>
                  <a:pt x="4056132" y="1362484"/>
                </a:cubicBezTo>
                <a:cubicBezTo>
                  <a:pt x="4062773" y="1362484"/>
                  <a:pt x="4068373" y="1361101"/>
                  <a:pt x="4072931" y="1358333"/>
                </a:cubicBezTo>
                <a:cubicBezTo>
                  <a:pt x="4077488" y="1355566"/>
                  <a:pt x="4080874" y="1352197"/>
                  <a:pt x="4083088" y="1348225"/>
                </a:cubicBezTo>
                <a:lnTo>
                  <a:pt x="4097348" y="1348225"/>
                </a:lnTo>
                <a:cubicBezTo>
                  <a:pt x="4095720" y="1353173"/>
                  <a:pt x="4093001" y="1357634"/>
                  <a:pt x="4089192" y="1361605"/>
                </a:cubicBezTo>
                <a:cubicBezTo>
                  <a:pt x="4085383" y="1365577"/>
                  <a:pt x="4080646" y="1368703"/>
                  <a:pt x="4074982" y="1370982"/>
                </a:cubicBezTo>
                <a:cubicBezTo>
                  <a:pt x="4069317" y="1373260"/>
                  <a:pt x="4063033" y="1374400"/>
                  <a:pt x="4056132" y="1374400"/>
                </a:cubicBezTo>
                <a:cubicBezTo>
                  <a:pt x="4046300" y="1374400"/>
                  <a:pt x="4037705" y="1372121"/>
                  <a:pt x="4030347" y="1367563"/>
                </a:cubicBezTo>
                <a:cubicBezTo>
                  <a:pt x="4022989" y="1363005"/>
                  <a:pt x="4017341" y="1356592"/>
                  <a:pt x="4013402" y="1348322"/>
                </a:cubicBezTo>
                <a:cubicBezTo>
                  <a:pt x="4009462" y="1340053"/>
                  <a:pt x="4007493" y="1330579"/>
                  <a:pt x="4007493" y="1319901"/>
                </a:cubicBezTo>
                <a:cubicBezTo>
                  <a:pt x="4007493" y="1309288"/>
                  <a:pt x="4009446" y="1299781"/>
                  <a:pt x="4013353" y="1291382"/>
                </a:cubicBezTo>
                <a:cubicBezTo>
                  <a:pt x="4017260" y="1282982"/>
                  <a:pt x="4022762" y="1276422"/>
                  <a:pt x="4029859" y="1271702"/>
                </a:cubicBezTo>
                <a:cubicBezTo>
                  <a:pt x="4036956" y="1266981"/>
                  <a:pt x="4045062" y="1264621"/>
                  <a:pt x="4054178" y="1264621"/>
                </a:cubicBezTo>
                <a:close/>
                <a:moveTo>
                  <a:pt x="3188575" y="1264621"/>
                </a:moveTo>
                <a:cubicBezTo>
                  <a:pt x="3190919" y="1264621"/>
                  <a:pt x="3193198" y="1264686"/>
                  <a:pt x="3195412" y="1264816"/>
                </a:cubicBezTo>
                <a:lnTo>
                  <a:pt x="3195412" y="1278294"/>
                </a:lnTo>
                <a:cubicBezTo>
                  <a:pt x="3194761" y="1278099"/>
                  <a:pt x="3193654" y="1277920"/>
                  <a:pt x="3192091" y="1277757"/>
                </a:cubicBezTo>
                <a:cubicBezTo>
                  <a:pt x="3190529" y="1277594"/>
                  <a:pt x="3188966" y="1277513"/>
                  <a:pt x="3187403" y="1277513"/>
                </a:cubicBezTo>
                <a:cubicBezTo>
                  <a:pt x="3182064" y="1277513"/>
                  <a:pt x="3177262" y="1278669"/>
                  <a:pt x="3172997" y="1280980"/>
                </a:cubicBezTo>
                <a:cubicBezTo>
                  <a:pt x="3168732" y="1283292"/>
                  <a:pt x="3165412" y="1286466"/>
                  <a:pt x="3163035" y="1290503"/>
                </a:cubicBezTo>
                <a:cubicBezTo>
                  <a:pt x="3160659" y="1294540"/>
                  <a:pt x="3159470" y="1299065"/>
                  <a:pt x="3159470" y="1304079"/>
                </a:cubicBezTo>
                <a:lnTo>
                  <a:pt x="3159470" y="1372251"/>
                </a:lnTo>
                <a:lnTo>
                  <a:pt x="3145992" y="1372251"/>
                </a:lnTo>
                <a:lnTo>
                  <a:pt x="3145992" y="1266183"/>
                </a:lnTo>
                <a:lnTo>
                  <a:pt x="3158884" y="1266183"/>
                </a:lnTo>
                <a:lnTo>
                  <a:pt x="3158884" y="1282592"/>
                </a:lnTo>
                <a:lnTo>
                  <a:pt x="3159861" y="1282592"/>
                </a:lnTo>
                <a:cubicBezTo>
                  <a:pt x="3161944" y="1277187"/>
                  <a:pt x="3165607" y="1272841"/>
                  <a:pt x="3170848" y="1269553"/>
                </a:cubicBezTo>
                <a:cubicBezTo>
                  <a:pt x="3176090" y="1266265"/>
                  <a:pt x="3181999" y="1264621"/>
                  <a:pt x="3188575" y="1264621"/>
                </a:cubicBezTo>
                <a:close/>
                <a:moveTo>
                  <a:pt x="3073103" y="1264621"/>
                </a:moveTo>
                <a:cubicBezTo>
                  <a:pt x="3081112" y="1264686"/>
                  <a:pt x="3088551" y="1266639"/>
                  <a:pt x="3095421" y="1270481"/>
                </a:cubicBezTo>
                <a:cubicBezTo>
                  <a:pt x="3102290" y="1274322"/>
                  <a:pt x="3107841" y="1280166"/>
                  <a:pt x="3112073" y="1288012"/>
                </a:cubicBezTo>
                <a:cubicBezTo>
                  <a:pt x="3116305" y="1295858"/>
                  <a:pt x="3118421" y="1305511"/>
                  <a:pt x="3118421" y="1316971"/>
                </a:cubicBezTo>
                <a:lnTo>
                  <a:pt x="3118421" y="1323222"/>
                </a:lnTo>
                <a:lnTo>
                  <a:pt x="3039701" y="1323222"/>
                </a:lnTo>
                <a:cubicBezTo>
                  <a:pt x="3039896" y="1331165"/>
                  <a:pt x="3041459" y="1338100"/>
                  <a:pt x="3044389" y="1344025"/>
                </a:cubicBezTo>
                <a:cubicBezTo>
                  <a:pt x="3047319" y="1349950"/>
                  <a:pt x="3051421" y="1354508"/>
                  <a:pt x="3056695" y="1357699"/>
                </a:cubicBezTo>
                <a:cubicBezTo>
                  <a:pt x="3061969" y="1360889"/>
                  <a:pt x="3068090" y="1362484"/>
                  <a:pt x="3075057" y="1362484"/>
                </a:cubicBezTo>
                <a:cubicBezTo>
                  <a:pt x="3081698" y="1362484"/>
                  <a:pt x="3087298" y="1361101"/>
                  <a:pt x="3091856" y="1358333"/>
                </a:cubicBezTo>
                <a:cubicBezTo>
                  <a:pt x="3096413" y="1355566"/>
                  <a:pt x="3099799" y="1352197"/>
                  <a:pt x="3102013" y="1348225"/>
                </a:cubicBezTo>
                <a:lnTo>
                  <a:pt x="3116273" y="1348225"/>
                </a:lnTo>
                <a:cubicBezTo>
                  <a:pt x="3114645" y="1353173"/>
                  <a:pt x="3111926" y="1357634"/>
                  <a:pt x="3108117" y="1361605"/>
                </a:cubicBezTo>
                <a:cubicBezTo>
                  <a:pt x="3104308" y="1365577"/>
                  <a:pt x="3099571" y="1368703"/>
                  <a:pt x="3093907" y="1370982"/>
                </a:cubicBezTo>
                <a:cubicBezTo>
                  <a:pt x="3088242" y="1373260"/>
                  <a:pt x="3081959" y="1374400"/>
                  <a:pt x="3075057" y="1374400"/>
                </a:cubicBezTo>
                <a:cubicBezTo>
                  <a:pt x="3065225" y="1374400"/>
                  <a:pt x="3056630" y="1372121"/>
                  <a:pt x="3049272" y="1367563"/>
                </a:cubicBezTo>
                <a:cubicBezTo>
                  <a:pt x="3041914" y="1363005"/>
                  <a:pt x="3036266" y="1356592"/>
                  <a:pt x="3032327" y="1348322"/>
                </a:cubicBezTo>
                <a:cubicBezTo>
                  <a:pt x="3028387" y="1340053"/>
                  <a:pt x="3026418" y="1330579"/>
                  <a:pt x="3026418" y="1319901"/>
                </a:cubicBezTo>
                <a:cubicBezTo>
                  <a:pt x="3026418" y="1309288"/>
                  <a:pt x="3028371" y="1299781"/>
                  <a:pt x="3032278" y="1291382"/>
                </a:cubicBezTo>
                <a:cubicBezTo>
                  <a:pt x="3036184" y="1282982"/>
                  <a:pt x="3041686" y="1276422"/>
                  <a:pt x="3048784" y="1271702"/>
                </a:cubicBezTo>
                <a:cubicBezTo>
                  <a:pt x="3055881" y="1266981"/>
                  <a:pt x="3063988" y="1264621"/>
                  <a:pt x="3073103" y="1264621"/>
                </a:cubicBezTo>
                <a:close/>
                <a:moveTo>
                  <a:pt x="2956069" y="1264621"/>
                </a:moveTo>
                <a:cubicBezTo>
                  <a:pt x="2964794" y="1264686"/>
                  <a:pt x="2971679" y="1266769"/>
                  <a:pt x="2976725" y="1270871"/>
                </a:cubicBezTo>
                <a:cubicBezTo>
                  <a:pt x="2981772" y="1274973"/>
                  <a:pt x="2985695" y="1279987"/>
                  <a:pt x="2988494" y="1285912"/>
                </a:cubicBezTo>
                <a:lnTo>
                  <a:pt x="2989666" y="1285912"/>
                </a:lnTo>
                <a:lnTo>
                  <a:pt x="2989666" y="1266183"/>
                </a:lnTo>
                <a:lnTo>
                  <a:pt x="3002754" y="1266183"/>
                </a:lnTo>
                <a:lnTo>
                  <a:pt x="3002754" y="1374986"/>
                </a:lnTo>
                <a:cubicBezTo>
                  <a:pt x="3002754" y="1383711"/>
                  <a:pt x="3000866" y="1391004"/>
                  <a:pt x="2997089" y="1396864"/>
                </a:cubicBezTo>
                <a:cubicBezTo>
                  <a:pt x="2993313" y="1402724"/>
                  <a:pt x="2988104" y="1407086"/>
                  <a:pt x="2981462" y="1409951"/>
                </a:cubicBezTo>
                <a:cubicBezTo>
                  <a:pt x="2974821" y="1412816"/>
                  <a:pt x="2967138" y="1414249"/>
                  <a:pt x="2958413" y="1414249"/>
                </a:cubicBezTo>
                <a:cubicBezTo>
                  <a:pt x="2950599" y="1414249"/>
                  <a:pt x="2943600" y="1413142"/>
                  <a:pt x="2937414" y="1410928"/>
                </a:cubicBezTo>
                <a:cubicBezTo>
                  <a:pt x="2931228" y="1408714"/>
                  <a:pt x="2926215" y="1405458"/>
                  <a:pt x="2922373" y="1401161"/>
                </a:cubicBezTo>
                <a:cubicBezTo>
                  <a:pt x="2918531" y="1396864"/>
                  <a:pt x="2916220" y="1391655"/>
                  <a:pt x="2915438" y="1385534"/>
                </a:cubicBezTo>
                <a:lnTo>
                  <a:pt x="2929503" y="1385534"/>
                </a:lnTo>
                <a:cubicBezTo>
                  <a:pt x="2930675" y="1391134"/>
                  <a:pt x="2933833" y="1395366"/>
                  <a:pt x="2938977" y="1398231"/>
                </a:cubicBezTo>
                <a:cubicBezTo>
                  <a:pt x="2944120" y="1401096"/>
                  <a:pt x="2950599" y="1402528"/>
                  <a:pt x="2958413" y="1402528"/>
                </a:cubicBezTo>
                <a:cubicBezTo>
                  <a:pt x="2968310" y="1402528"/>
                  <a:pt x="2975944" y="1400168"/>
                  <a:pt x="2981316" y="1395447"/>
                </a:cubicBezTo>
                <a:cubicBezTo>
                  <a:pt x="2986687" y="1390727"/>
                  <a:pt x="2989406" y="1383646"/>
                  <a:pt x="2989471" y="1374205"/>
                </a:cubicBezTo>
                <a:lnTo>
                  <a:pt x="2989471" y="1350764"/>
                </a:lnTo>
                <a:lnTo>
                  <a:pt x="2988299" y="1350764"/>
                </a:lnTo>
                <a:cubicBezTo>
                  <a:pt x="2985695" y="1356429"/>
                  <a:pt x="2981804" y="1361231"/>
                  <a:pt x="2976628" y="1365170"/>
                </a:cubicBezTo>
                <a:cubicBezTo>
                  <a:pt x="2971451" y="1369110"/>
                  <a:pt x="2964533" y="1371079"/>
                  <a:pt x="2955873" y="1371079"/>
                </a:cubicBezTo>
                <a:cubicBezTo>
                  <a:pt x="2947409" y="1371079"/>
                  <a:pt x="2939855" y="1368930"/>
                  <a:pt x="2933214" y="1364633"/>
                </a:cubicBezTo>
                <a:cubicBezTo>
                  <a:pt x="2926573" y="1360336"/>
                  <a:pt x="2921396" y="1354215"/>
                  <a:pt x="2917685" y="1346271"/>
                </a:cubicBezTo>
                <a:cubicBezTo>
                  <a:pt x="2913973" y="1338328"/>
                  <a:pt x="2912118" y="1329017"/>
                  <a:pt x="2912118" y="1318338"/>
                </a:cubicBezTo>
                <a:cubicBezTo>
                  <a:pt x="2912118" y="1307660"/>
                  <a:pt x="2913941" y="1298267"/>
                  <a:pt x="2917587" y="1290161"/>
                </a:cubicBezTo>
                <a:cubicBezTo>
                  <a:pt x="2921233" y="1282054"/>
                  <a:pt x="2926394" y="1275771"/>
                  <a:pt x="2933068" y="1271311"/>
                </a:cubicBezTo>
                <a:cubicBezTo>
                  <a:pt x="2939741" y="1266851"/>
                  <a:pt x="2947409" y="1264621"/>
                  <a:pt x="2956069" y="1264621"/>
                </a:cubicBezTo>
                <a:close/>
                <a:moveTo>
                  <a:pt x="2850903" y="1264621"/>
                </a:moveTo>
                <a:cubicBezTo>
                  <a:pt x="2857089" y="1264686"/>
                  <a:pt x="2863046" y="1265776"/>
                  <a:pt x="2868776" y="1267892"/>
                </a:cubicBezTo>
                <a:cubicBezTo>
                  <a:pt x="2874506" y="1270009"/>
                  <a:pt x="2879341" y="1273720"/>
                  <a:pt x="2883280" y="1279027"/>
                </a:cubicBezTo>
                <a:cubicBezTo>
                  <a:pt x="2887219" y="1284333"/>
                  <a:pt x="2889189" y="1291512"/>
                  <a:pt x="2889189" y="1300563"/>
                </a:cubicBezTo>
                <a:lnTo>
                  <a:pt x="2889189" y="1372251"/>
                </a:lnTo>
                <a:lnTo>
                  <a:pt x="2875906" y="1372251"/>
                </a:lnTo>
                <a:lnTo>
                  <a:pt x="2875906" y="1355843"/>
                </a:lnTo>
                <a:lnTo>
                  <a:pt x="2875125" y="1355843"/>
                </a:lnTo>
                <a:cubicBezTo>
                  <a:pt x="2872650" y="1361052"/>
                  <a:pt x="2868646" y="1365496"/>
                  <a:pt x="2863111" y="1369175"/>
                </a:cubicBezTo>
                <a:cubicBezTo>
                  <a:pt x="2857577" y="1372854"/>
                  <a:pt x="2850708" y="1374660"/>
                  <a:pt x="2842503" y="1374595"/>
                </a:cubicBezTo>
                <a:cubicBezTo>
                  <a:pt x="2835992" y="1374660"/>
                  <a:pt x="2830067" y="1373407"/>
                  <a:pt x="2824728" y="1370835"/>
                </a:cubicBezTo>
                <a:cubicBezTo>
                  <a:pt x="2819389" y="1368263"/>
                  <a:pt x="2815189" y="1364552"/>
                  <a:pt x="2812128" y="1359701"/>
                </a:cubicBezTo>
                <a:cubicBezTo>
                  <a:pt x="2809068" y="1354850"/>
                  <a:pt x="2807538" y="1349136"/>
                  <a:pt x="2807538" y="1342560"/>
                </a:cubicBezTo>
                <a:cubicBezTo>
                  <a:pt x="2807473" y="1332468"/>
                  <a:pt x="2810973" y="1324947"/>
                  <a:pt x="2818037" y="1319999"/>
                </a:cubicBezTo>
                <a:cubicBezTo>
                  <a:pt x="2825102" y="1315050"/>
                  <a:pt x="2834625" y="1312087"/>
                  <a:pt x="2846605" y="1311111"/>
                </a:cubicBezTo>
                <a:lnTo>
                  <a:pt x="2858912" y="1310329"/>
                </a:lnTo>
                <a:cubicBezTo>
                  <a:pt x="2861386" y="1310199"/>
                  <a:pt x="2864170" y="1310036"/>
                  <a:pt x="2867262" y="1309841"/>
                </a:cubicBezTo>
                <a:cubicBezTo>
                  <a:pt x="2870355" y="1309646"/>
                  <a:pt x="2873236" y="1309483"/>
                  <a:pt x="2875906" y="1309353"/>
                </a:cubicBezTo>
                <a:lnTo>
                  <a:pt x="2875906" y="1299391"/>
                </a:lnTo>
                <a:cubicBezTo>
                  <a:pt x="2875971" y="1292228"/>
                  <a:pt x="2873790" y="1286629"/>
                  <a:pt x="2869362" y="1282592"/>
                </a:cubicBezTo>
                <a:cubicBezTo>
                  <a:pt x="2864934" y="1278555"/>
                  <a:pt x="2858619" y="1276536"/>
                  <a:pt x="2850415" y="1276536"/>
                </a:cubicBezTo>
                <a:cubicBezTo>
                  <a:pt x="2843447" y="1276536"/>
                  <a:pt x="2837685" y="1277969"/>
                  <a:pt x="2833127" y="1280834"/>
                </a:cubicBezTo>
                <a:cubicBezTo>
                  <a:pt x="2828569" y="1283698"/>
                  <a:pt x="2825639" y="1287605"/>
                  <a:pt x="2824337" y="1292554"/>
                </a:cubicBezTo>
                <a:lnTo>
                  <a:pt x="2810468" y="1292554"/>
                </a:lnTo>
                <a:cubicBezTo>
                  <a:pt x="2811184" y="1287019"/>
                  <a:pt x="2813349" y="1282152"/>
                  <a:pt x="2816963" y="1277952"/>
                </a:cubicBezTo>
                <a:cubicBezTo>
                  <a:pt x="2820577" y="1273753"/>
                  <a:pt x="2825314" y="1270481"/>
                  <a:pt x="2831174" y="1268137"/>
                </a:cubicBezTo>
                <a:cubicBezTo>
                  <a:pt x="2837034" y="1265793"/>
                  <a:pt x="2843610" y="1264621"/>
                  <a:pt x="2850903" y="1264621"/>
                </a:cubicBezTo>
                <a:close/>
                <a:moveTo>
                  <a:pt x="2631828" y="1264621"/>
                </a:moveTo>
                <a:cubicBezTo>
                  <a:pt x="2638013" y="1264686"/>
                  <a:pt x="2643971" y="1265776"/>
                  <a:pt x="2649701" y="1267892"/>
                </a:cubicBezTo>
                <a:cubicBezTo>
                  <a:pt x="2655431" y="1270009"/>
                  <a:pt x="2660266" y="1273720"/>
                  <a:pt x="2664205" y="1279027"/>
                </a:cubicBezTo>
                <a:cubicBezTo>
                  <a:pt x="2668144" y="1284333"/>
                  <a:pt x="2670114" y="1291512"/>
                  <a:pt x="2670114" y="1300563"/>
                </a:cubicBezTo>
                <a:lnTo>
                  <a:pt x="2670114" y="1372251"/>
                </a:lnTo>
                <a:lnTo>
                  <a:pt x="2656831" y="1372251"/>
                </a:lnTo>
                <a:lnTo>
                  <a:pt x="2656831" y="1355843"/>
                </a:lnTo>
                <a:lnTo>
                  <a:pt x="2656050" y="1355843"/>
                </a:lnTo>
                <a:cubicBezTo>
                  <a:pt x="2653575" y="1361052"/>
                  <a:pt x="2649571" y="1365496"/>
                  <a:pt x="2644036" y="1369175"/>
                </a:cubicBezTo>
                <a:cubicBezTo>
                  <a:pt x="2638502" y="1372854"/>
                  <a:pt x="2631633" y="1374660"/>
                  <a:pt x="2623428" y="1374595"/>
                </a:cubicBezTo>
                <a:cubicBezTo>
                  <a:pt x="2616917" y="1374660"/>
                  <a:pt x="2610992" y="1373407"/>
                  <a:pt x="2605653" y="1370835"/>
                </a:cubicBezTo>
                <a:cubicBezTo>
                  <a:pt x="2600313" y="1368263"/>
                  <a:pt x="2596114" y="1364552"/>
                  <a:pt x="2593053" y="1359701"/>
                </a:cubicBezTo>
                <a:cubicBezTo>
                  <a:pt x="2589993" y="1354850"/>
                  <a:pt x="2588463" y="1349136"/>
                  <a:pt x="2588463" y="1342560"/>
                </a:cubicBezTo>
                <a:cubicBezTo>
                  <a:pt x="2588398" y="1332468"/>
                  <a:pt x="2591898" y="1324947"/>
                  <a:pt x="2598962" y="1319999"/>
                </a:cubicBezTo>
                <a:cubicBezTo>
                  <a:pt x="2606027" y="1315050"/>
                  <a:pt x="2615550" y="1312087"/>
                  <a:pt x="2627530" y="1311111"/>
                </a:cubicBezTo>
                <a:lnTo>
                  <a:pt x="2639837" y="1310329"/>
                </a:lnTo>
                <a:cubicBezTo>
                  <a:pt x="2642311" y="1310199"/>
                  <a:pt x="2645094" y="1310036"/>
                  <a:pt x="2648187" y="1309841"/>
                </a:cubicBezTo>
                <a:cubicBezTo>
                  <a:pt x="2651280" y="1309646"/>
                  <a:pt x="2654161" y="1309483"/>
                  <a:pt x="2656831" y="1309353"/>
                </a:cubicBezTo>
                <a:lnTo>
                  <a:pt x="2656831" y="1299391"/>
                </a:lnTo>
                <a:cubicBezTo>
                  <a:pt x="2656896" y="1292228"/>
                  <a:pt x="2654715" y="1286629"/>
                  <a:pt x="2650287" y="1282592"/>
                </a:cubicBezTo>
                <a:cubicBezTo>
                  <a:pt x="2645860" y="1278555"/>
                  <a:pt x="2639544" y="1276536"/>
                  <a:pt x="2631340" y="1276536"/>
                </a:cubicBezTo>
                <a:cubicBezTo>
                  <a:pt x="2624372" y="1276536"/>
                  <a:pt x="2618610" y="1277969"/>
                  <a:pt x="2614052" y="1280834"/>
                </a:cubicBezTo>
                <a:cubicBezTo>
                  <a:pt x="2609494" y="1283698"/>
                  <a:pt x="2606564" y="1287605"/>
                  <a:pt x="2605262" y="1292554"/>
                </a:cubicBezTo>
                <a:lnTo>
                  <a:pt x="2591393" y="1292554"/>
                </a:lnTo>
                <a:cubicBezTo>
                  <a:pt x="2592109" y="1287019"/>
                  <a:pt x="2594274" y="1282152"/>
                  <a:pt x="2597888" y="1277952"/>
                </a:cubicBezTo>
                <a:cubicBezTo>
                  <a:pt x="2601502" y="1273753"/>
                  <a:pt x="2606239" y="1270481"/>
                  <a:pt x="2612099" y="1268137"/>
                </a:cubicBezTo>
                <a:cubicBezTo>
                  <a:pt x="2617959" y="1265793"/>
                  <a:pt x="2624535" y="1264621"/>
                  <a:pt x="2631828" y="1264621"/>
                </a:cubicBezTo>
                <a:close/>
                <a:moveTo>
                  <a:pt x="2225769" y="1264621"/>
                </a:moveTo>
                <a:cubicBezTo>
                  <a:pt x="2232866" y="1264621"/>
                  <a:pt x="2239345" y="1266020"/>
                  <a:pt x="2245205" y="1268820"/>
                </a:cubicBezTo>
                <a:cubicBezTo>
                  <a:pt x="2251065" y="1271620"/>
                  <a:pt x="2255867" y="1275527"/>
                  <a:pt x="2259611" y="1280541"/>
                </a:cubicBezTo>
                <a:cubicBezTo>
                  <a:pt x="2263355" y="1285554"/>
                  <a:pt x="2265683" y="1291317"/>
                  <a:pt x="2266594" y="1297828"/>
                </a:cubicBezTo>
                <a:lnTo>
                  <a:pt x="2253311" y="1297828"/>
                </a:lnTo>
                <a:cubicBezTo>
                  <a:pt x="2252400" y="1293921"/>
                  <a:pt x="2250723" y="1290356"/>
                  <a:pt x="2248281" y="1287133"/>
                </a:cubicBezTo>
                <a:cubicBezTo>
                  <a:pt x="2245840" y="1283910"/>
                  <a:pt x="2242698" y="1281371"/>
                  <a:pt x="2238856" y="1279515"/>
                </a:cubicBezTo>
                <a:cubicBezTo>
                  <a:pt x="2235015" y="1277659"/>
                  <a:pt x="2230717" y="1276731"/>
                  <a:pt x="2225964" y="1276731"/>
                </a:cubicBezTo>
                <a:cubicBezTo>
                  <a:pt x="2219323" y="1276731"/>
                  <a:pt x="2213430" y="1278506"/>
                  <a:pt x="2208286" y="1282054"/>
                </a:cubicBezTo>
                <a:cubicBezTo>
                  <a:pt x="2203142" y="1285603"/>
                  <a:pt x="2199138" y="1290617"/>
                  <a:pt x="2196273" y="1297095"/>
                </a:cubicBezTo>
                <a:cubicBezTo>
                  <a:pt x="2193408" y="1303574"/>
                  <a:pt x="2191976" y="1310981"/>
                  <a:pt x="2191976" y="1319315"/>
                </a:cubicBezTo>
                <a:cubicBezTo>
                  <a:pt x="2191976" y="1327714"/>
                  <a:pt x="2193376" y="1335186"/>
                  <a:pt x="2196175" y="1341730"/>
                </a:cubicBezTo>
                <a:cubicBezTo>
                  <a:pt x="2198975" y="1348274"/>
                  <a:pt x="2202947" y="1353369"/>
                  <a:pt x="2208091" y="1357015"/>
                </a:cubicBezTo>
                <a:cubicBezTo>
                  <a:pt x="2213235" y="1360661"/>
                  <a:pt x="2219193" y="1362484"/>
                  <a:pt x="2225964" y="1362484"/>
                </a:cubicBezTo>
                <a:cubicBezTo>
                  <a:pt x="2232866" y="1362419"/>
                  <a:pt x="2238791" y="1360482"/>
                  <a:pt x="2243740" y="1356673"/>
                </a:cubicBezTo>
                <a:cubicBezTo>
                  <a:pt x="2248688" y="1352864"/>
                  <a:pt x="2251879" y="1347704"/>
                  <a:pt x="2253311" y="1341193"/>
                </a:cubicBezTo>
                <a:lnTo>
                  <a:pt x="2266790" y="1341193"/>
                </a:lnTo>
                <a:cubicBezTo>
                  <a:pt x="2265813" y="1347574"/>
                  <a:pt x="2263518" y="1353287"/>
                  <a:pt x="2259904" y="1358333"/>
                </a:cubicBezTo>
                <a:cubicBezTo>
                  <a:pt x="2256290" y="1363380"/>
                  <a:pt x="2251553" y="1367319"/>
                  <a:pt x="2245693" y="1370151"/>
                </a:cubicBezTo>
                <a:cubicBezTo>
                  <a:pt x="2239833" y="1372984"/>
                  <a:pt x="2233257" y="1374400"/>
                  <a:pt x="2225964" y="1374400"/>
                </a:cubicBezTo>
                <a:cubicBezTo>
                  <a:pt x="2216523" y="1374400"/>
                  <a:pt x="2208221" y="1372072"/>
                  <a:pt x="2201059" y="1367417"/>
                </a:cubicBezTo>
                <a:cubicBezTo>
                  <a:pt x="2193896" y="1362761"/>
                  <a:pt x="2188378" y="1356266"/>
                  <a:pt x="2184504" y="1347932"/>
                </a:cubicBezTo>
                <a:cubicBezTo>
                  <a:pt x="2180630" y="1339597"/>
                  <a:pt x="2178693" y="1330189"/>
                  <a:pt x="2178693" y="1319706"/>
                </a:cubicBezTo>
                <a:cubicBezTo>
                  <a:pt x="2178693" y="1309092"/>
                  <a:pt x="2180662" y="1299618"/>
                  <a:pt x="2184602" y="1291284"/>
                </a:cubicBezTo>
                <a:cubicBezTo>
                  <a:pt x="2188541" y="1282950"/>
                  <a:pt x="2194075" y="1276422"/>
                  <a:pt x="2201205" y="1271702"/>
                </a:cubicBezTo>
                <a:cubicBezTo>
                  <a:pt x="2208335" y="1266981"/>
                  <a:pt x="2216523" y="1264621"/>
                  <a:pt x="2225769" y="1264621"/>
                </a:cubicBezTo>
                <a:close/>
                <a:moveTo>
                  <a:pt x="2111078" y="1264621"/>
                </a:moveTo>
                <a:cubicBezTo>
                  <a:pt x="2119087" y="1264686"/>
                  <a:pt x="2126526" y="1266639"/>
                  <a:pt x="2133395" y="1270481"/>
                </a:cubicBezTo>
                <a:cubicBezTo>
                  <a:pt x="2140265" y="1274322"/>
                  <a:pt x="2145816" y="1280166"/>
                  <a:pt x="2150048" y="1288012"/>
                </a:cubicBezTo>
                <a:cubicBezTo>
                  <a:pt x="2154280" y="1295858"/>
                  <a:pt x="2156396" y="1305511"/>
                  <a:pt x="2156396" y="1316971"/>
                </a:cubicBezTo>
                <a:lnTo>
                  <a:pt x="2156396" y="1323222"/>
                </a:lnTo>
                <a:lnTo>
                  <a:pt x="2077676" y="1323222"/>
                </a:lnTo>
                <a:cubicBezTo>
                  <a:pt x="2077871" y="1331165"/>
                  <a:pt x="2079434" y="1338100"/>
                  <a:pt x="2082364" y="1344025"/>
                </a:cubicBezTo>
                <a:cubicBezTo>
                  <a:pt x="2085294" y="1349950"/>
                  <a:pt x="2089396" y="1354508"/>
                  <a:pt x="2094670" y="1357699"/>
                </a:cubicBezTo>
                <a:cubicBezTo>
                  <a:pt x="2099944" y="1360889"/>
                  <a:pt x="2106065" y="1362484"/>
                  <a:pt x="2113032" y="1362484"/>
                </a:cubicBezTo>
                <a:cubicBezTo>
                  <a:pt x="2119673" y="1362484"/>
                  <a:pt x="2125273" y="1361101"/>
                  <a:pt x="2129831" y="1358333"/>
                </a:cubicBezTo>
                <a:cubicBezTo>
                  <a:pt x="2134388" y="1355566"/>
                  <a:pt x="2137774" y="1352197"/>
                  <a:pt x="2139988" y="1348225"/>
                </a:cubicBezTo>
                <a:lnTo>
                  <a:pt x="2154248" y="1348225"/>
                </a:lnTo>
                <a:cubicBezTo>
                  <a:pt x="2152620" y="1353173"/>
                  <a:pt x="2149901" y="1357634"/>
                  <a:pt x="2146092" y="1361605"/>
                </a:cubicBezTo>
                <a:cubicBezTo>
                  <a:pt x="2142283" y="1365577"/>
                  <a:pt x="2137546" y="1368703"/>
                  <a:pt x="2131882" y="1370982"/>
                </a:cubicBezTo>
                <a:cubicBezTo>
                  <a:pt x="2126217" y="1373260"/>
                  <a:pt x="2119934" y="1374400"/>
                  <a:pt x="2113032" y="1374400"/>
                </a:cubicBezTo>
                <a:cubicBezTo>
                  <a:pt x="2103200" y="1374400"/>
                  <a:pt x="2094605" y="1372121"/>
                  <a:pt x="2087247" y="1367563"/>
                </a:cubicBezTo>
                <a:cubicBezTo>
                  <a:pt x="2079889" y="1363005"/>
                  <a:pt x="2074241" y="1356592"/>
                  <a:pt x="2070302" y="1348322"/>
                </a:cubicBezTo>
                <a:cubicBezTo>
                  <a:pt x="2066362" y="1340053"/>
                  <a:pt x="2064393" y="1330579"/>
                  <a:pt x="2064393" y="1319901"/>
                </a:cubicBezTo>
                <a:cubicBezTo>
                  <a:pt x="2064393" y="1309288"/>
                  <a:pt x="2066346" y="1299781"/>
                  <a:pt x="2070253" y="1291382"/>
                </a:cubicBezTo>
                <a:cubicBezTo>
                  <a:pt x="2074160" y="1282982"/>
                  <a:pt x="2079662" y="1276422"/>
                  <a:pt x="2086759" y="1271702"/>
                </a:cubicBezTo>
                <a:cubicBezTo>
                  <a:pt x="2093856" y="1266981"/>
                  <a:pt x="2101963" y="1264621"/>
                  <a:pt x="2111078" y="1264621"/>
                </a:cubicBezTo>
                <a:close/>
                <a:moveTo>
                  <a:pt x="1959069" y="1264621"/>
                </a:moveTo>
                <a:cubicBezTo>
                  <a:pt x="1968250" y="1264621"/>
                  <a:pt x="1976389" y="1266948"/>
                  <a:pt x="1983486" y="1271604"/>
                </a:cubicBezTo>
                <a:cubicBezTo>
                  <a:pt x="1990583" y="1276259"/>
                  <a:pt x="1996101" y="1282754"/>
                  <a:pt x="2000041" y="1291089"/>
                </a:cubicBezTo>
                <a:cubicBezTo>
                  <a:pt x="2003980" y="1299423"/>
                  <a:pt x="2005950" y="1308962"/>
                  <a:pt x="2005950" y="1319706"/>
                </a:cubicBezTo>
                <a:cubicBezTo>
                  <a:pt x="2005950" y="1330384"/>
                  <a:pt x="2003980" y="1339874"/>
                  <a:pt x="2000041" y="1348176"/>
                </a:cubicBezTo>
                <a:cubicBezTo>
                  <a:pt x="1996101" y="1356478"/>
                  <a:pt x="1990567" y="1362924"/>
                  <a:pt x="1983437" y="1367514"/>
                </a:cubicBezTo>
                <a:cubicBezTo>
                  <a:pt x="1976307" y="1372105"/>
                  <a:pt x="1968185" y="1374400"/>
                  <a:pt x="1959069" y="1374400"/>
                </a:cubicBezTo>
                <a:cubicBezTo>
                  <a:pt x="1949888" y="1374400"/>
                  <a:pt x="1941716" y="1372105"/>
                  <a:pt x="1934554" y="1367514"/>
                </a:cubicBezTo>
                <a:cubicBezTo>
                  <a:pt x="1927392" y="1362924"/>
                  <a:pt x="1921841" y="1356478"/>
                  <a:pt x="1917902" y="1348176"/>
                </a:cubicBezTo>
                <a:cubicBezTo>
                  <a:pt x="1913962" y="1339874"/>
                  <a:pt x="1911993" y="1330384"/>
                  <a:pt x="1911993" y="1319706"/>
                </a:cubicBezTo>
                <a:cubicBezTo>
                  <a:pt x="1911993" y="1308962"/>
                  <a:pt x="1913962" y="1299423"/>
                  <a:pt x="1917902" y="1291089"/>
                </a:cubicBezTo>
                <a:cubicBezTo>
                  <a:pt x="1921841" y="1282754"/>
                  <a:pt x="1927392" y="1276259"/>
                  <a:pt x="1934554" y="1271604"/>
                </a:cubicBezTo>
                <a:cubicBezTo>
                  <a:pt x="1941716" y="1266948"/>
                  <a:pt x="1949888" y="1264621"/>
                  <a:pt x="1959069" y="1264621"/>
                </a:cubicBezTo>
                <a:close/>
                <a:moveTo>
                  <a:pt x="1893175" y="1264621"/>
                </a:moveTo>
                <a:cubicBezTo>
                  <a:pt x="1895519" y="1264621"/>
                  <a:pt x="1897798" y="1264686"/>
                  <a:pt x="1900012" y="1264816"/>
                </a:cubicBezTo>
                <a:lnTo>
                  <a:pt x="1900012" y="1278294"/>
                </a:lnTo>
                <a:cubicBezTo>
                  <a:pt x="1899361" y="1278099"/>
                  <a:pt x="1898254" y="1277920"/>
                  <a:pt x="1896691" y="1277757"/>
                </a:cubicBezTo>
                <a:cubicBezTo>
                  <a:pt x="1895129" y="1277594"/>
                  <a:pt x="1893566" y="1277513"/>
                  <a:pt x="1892003" y="1277513"/>
                </a:cubicBezTo>
                <a:cubicBezTo>
                  <a:pt x="1886664" y="1277513"/>
                  <a:pt x="1881862" y="1278669"/>
                  <a:pt x="1877597" y="1280980"/>
                </a:cubicBezTo>
                <a:cubicBezTo>
                  <a:pt x="1873332" y="1283292"/>
                  <a:pt x="1870012" y="1286466"/>
                  <a:pt x="1867635" y="1290503"/>
                </a:cubicBezTo>
                <a:cubicBezTo>
                  <a:pt x="1865258" y="1294540"/>
                  <a:pt x="1864070" y="1299065"/>
                  <a:pt x="1864070" y="1304079"/>
                </a:cubicBezTo>
                <a:lnTo>
                  <a:pt x="1864070" y="1372251"/>
                </a:lnTo>
                <a:lnTo>
                  <a:pt x="1850592" y="1372251"/>
                </a:lnTo>
                <a:lnTo>
                  <a:pt x="1850592" y="1266183"/>
                </a:lnTo>
                <a:lnTo>
                  <a:pt x="1863484" y="1266183"/>
                </a:lnTo>
                <a:lnTo>
                  <a:pt x="1863484" y="1282592"/>
                </a:lnTo>
                <a:lnTo>
                  <a:pt x="1864461" y="1282592"/>
                </a:lnTo>
                <a:cubicBezTo>
                  <a:pt x="1866544" y="1277187"/>
                  <a:pt x="1870207" y="1272841"/>
                  <a:pt x="1875448" y="1269553"/>
                </a:cubicBezTo>
                <a:cubicBezTo>
                  <a:pt x="1880690" y="1266265"/>
                  <a:pt x="1886599" y="1264621"/>
                  <a:pt x="1893175" y="1264621"/>
                </a:cubicBezTo>
                <a:close/>
                <a:moveTo>
                  <a:pt x="696339" y="1264621"/>
                </a:moveTo>
                <a:cubicBezTo>
                  <a:pt x="704348" y="1264686"/>
                  <a:pt x="711787" y="1266639"/>
                  <a:pt x="718656" y="1270481"/>
                </a:cubicBezTo>
                <a:cubicBezTo>
                  <a:pt x="725526" y="1274322"/>
                  <a:pt x="731077" y="1280166"/>
                  <a:pt x="735309" y="1288012"/>
                </a:cubicBezTo>
                <a:cubicBezTo>
                  <a:pt x="739541" y="1295858"/>
                  <a:pt x="741657" y="1305511"/>
                  <a:pt x="741657" y="1316971"/>
                </a:cubicBezTo>
                <a:lnTo>
                  <a:pt x="741657" y="1323222"/>
                </a:lnTo>
                <a:lnTo>
                  <a:pt x="662937" y="1323222"/>
                </a:lnTo>
                <a:cubicBezTo>
                  <a:pt x="663132" y="1331165"/>
                  <a:pt x="664695" y="1338100"/>
                  <a:pt x="667625" y="1344025"/>
                </a:cubicBezTo>
                <a:cubicBezTo>
                  <a:pt x="670555" y="1349950"/>
                  <a:pt x="674657" y="1354508"/>
                  <a:pt x="679931" y="1357699"/>
                </a:cubicBezTo>
                <a:cubicBezTo>
                  <a:pt x="685205" y="1360889"/>
                  <a:pt x="691325" y="1362484"/>
                  <a:pt x="698293" y="1362484"/>
                </a:cubicBezTo>
                <a:cubicBezTo>
                  <a:pt x="704934" y="1362484"/>
                  <a:pt x="710534" y="1361101"/>
                  <a:pt x="715092" y="1358333"/>
                </a:cubicBezTo>
                <a:cubicBezTo>
                  <a:pt x="719649" y="1355566"/>
                  <a:pt x="723035" y="1352197"/>
                  <a:pt x="725249" y="1348225"/>
                </a:cubicBezTo>
                <a:lnTo>
                  <a:pt x="739509" y="1348225"/>
                </a:lnTo>
                <a:cubicBezTo>
                  <a:pt x="737881" y="1353173"/>
                  <a:pt x="735162" y="1357634"/>
                  <a:pt x="731353" y="1361605"/>
                </a:cubicBezTo>
                <a:cubicBezTo>
                  <a:pt x="727544" y="1365577"/>
                  <a:pt x="722807" y="1368703"/>
                  <a:pt x="717143" y="1370982"/>
                </a:cubicBezTo>
                <a:cubicBezTo>
                  <a:pt x="711478" y="1373260"/>
                  <a:pt x="705194" y="1374400"/>
                  <a:pt x="698293" y="1374400"/>
                </a:cubicBezTo>
                <a:cubicBezTo>
                  <a:pt x="688461" y="1374400"/>
                  <a:pt x="679866" y="1372121"/>
                  <a:pt x="672508" y="1367563"/>
                </a:cubicBezTo>
                <a:cubicBezTo>
                  <a:pt x="665150" y="1363005"/>
                  <a:pt x="659502" y="1356592"/>
                  <a:pt x="655563" y="1348322"/>
                </a:cubicBezTo>
                <a:cubicBezTo>
                  <a:pt x="651623" y="1340053"/>
                  <a:pt x="649654" y="1330579"/>
                  <a:pt x="649654" y="1319901"/>
                </a:cubicBezTo>
                <a:cubicBezTo>
                  <a:pt x="649654" y="1309288"/>
                  <a:pt x="651607" y="1299781"/>
                  <a:pt x="655514" y="1291382"/>
                </a:cubicBezTo>
                <a:cubicBezTo>
                  <a:pt x="659420" y="1282982"/>
                  <a:pt x="664922" y="1276422"/>
                  <a:pt x="672020" y="1271702"/>
                </a:cubicBezTo>
                <a:cubicBezTo>
                  <a:pt x="679117" y="1266981"/>
                  <a:pt x="687223" y="1264621"/>
                  <a:pt x="696339" y="1264621"/>
                </a:cubicBezTo>
                <a:close/>
                <a:moveTo>
                  <a:pt x="582039" y="1264621"/>
                </a:moveTo>
                <a:cubicBezTo>
                  <a:pt x="590048" y="1264686"/>
                  <a:pt x="597487" y="1266639"/>
                  <a:pt x="604356" y="1270481"/>
                </a:cubicBezTo>
                <a:cubicBezTo>
                  <a:pt x="611226" y="1274322"/>
                  <a:pt x="616777" y="1280166"/>
                  <a:pt x="621009" y="1288012"/>
                </a:cubicBezTo>
                <a:cubicBezTo>
                  <a:pt x="625241" y="1295858"/>
                  <a:pt x="627357" y="1305511"/>
                  <a:pt x="627357" y="1316971"/>
                </a:cubicBezTo>
                <a:lnTo>
                  <a:pt x="627357" y="1323222"/>
                </a:lnTo>
                <a:lnTo>
                  <a:pt x="548636" y="1323222"/>
                </a:lnTo>
                <a:cubicBezTo>
                  <a:pt x="548832" y="1331165"/>
                  <a:pt x="550394" y="1338100"/>
                  <a:pt x="553324" y="1344025"/>
                </a:cubicBezTo>
                <a:cubicBezTo>
                  <a:pt x="556254" y="1349950"/>
                  <a:pt x="560357" y="1354508"/>
                  <a:pt x="565631" y="1357699"/>
                </a:cubicBezTo>
                <a:cubicBezTo>
                  <a:pt x="570905" y="1360889"/>
                  <a:pt x="577025" y="1362484"/>
                  <a:pt x="583992" y="1362484"/>
                </a:cubicBezTo>
                <a:cubicBezTo>
                  <a:pt x="590634" y="1362484"/>
                  <a:pt x="596233" y="1361101"/>
                  <a:pt x="600791" y="1358333"/>
                </a:cubicBezTo>
                <a:cubicBezTo>
                  <a:pt x="605349" y="1355566"/>
                  <a:pt x="608735" y="1352197"/>
                  <a:pt x="610949" y="1348225"/>
                </a:cubicBezTo>
                <a:lnTo>
                  <a:pt x="625209" y="1348225"/>
                </a:lnTo>
                <a:cubicBezTo>
                  <a:pt x="623581" y="1353173"/>
                  <a:pt x="620862" y="1357634"/>
                  <a:pt x="617053" y="1361605"/>
                </a:cubicBezTo>
                <a:cubicBezTo>
                  <a:pt x="613244" y="1365577"/>
                  <a:pt x="608507" y="1368703"/>
                  <a:pt x="602842" y="1370982"/>
                </a:cubicBezTo>
                <a:cubicBezTo>
                  <a:pt x="597178" y="1373260"/>
                  <a:pt x="590894" y="1374400"/>
                  <a:pt x="583992" y="1374400"/>
                </a:cubicBezTo>
                <a:cubicBezTo>
                  <a:pt x="574161" y="1374400"/>
                  <a:pt x="565566" y="1372121"/>
                  <a:pt x="558208" y="1367563"/>
                </a:cubicBezTo>
                <a:cubicBezTo>
                  <a:pt x="550850" y="1363005"/>
                  <a:pt x="545202" y="1356592"/>
                  <a:pt x="541263" y="1348322"/>
                </a:cubicBezTo>
                <a:cubicBezTo>
                  <a:pt x="537323" y="1340053"/>
                  <a:pt x="535354" y="1330579"/>
                  <a:pt x="535354" y="1319901"/>
                </a:cubicBezTo>
                <a:cubicBezTo>
                  <a:pt x="535354" y="1309288"/>
                  <a:pt x="537307" y="1299781"/>
                  <a:pt x="541214" y="1291382"/>
                </a:cubicBezTo>
                <a:cubicBezTo>
                  <a:pt x="545120" y="1282982"/>
                  <a:pt x="550622" y="1276422"/>
                  <a:pt x="557720" y="1271702"/>
                </a:cubicBezTo>
                <a:cubicBezTo>
                  <a:pt x="564817" y="1266981"/>
                  <a:pt x="572923" y="1264621"/>
                  <a:pt x="582039" y="1264621"/>
                </a:cubicBezTo>
                <a:close/>
                <a:moveTo>
                  <a:pt x="277239" y="1264621"/>
                </a:moveTo>
                <a:cubicBezTo>
                  <a:pt x="285248" y="1264686"/>
                  <a:pt x="292687" y="1266639"/>
                  <a:pt x="299556" y="1270481"/>
                </a:cubicBezTo>
                <a:cubicBezTo>
                  <a:pt x="306426" y="1274322"/>
                  <a:pt x="311976" y="1280166"/>
                  <a:pt x="316209" y="1288012"/>
                </a:cubicBezTo>
                <a:cubicBezTo>
                  <a:pt x="320441" y="1295858"/>
                  <a:pt x="322557" y="1305511"/>
                  <a:pt x="322557" y="1316971"/>
                </a:cubicBezTo>
                <a:lnTo>
                  <a:pt x="322557" y="1323222"/>
                </a:lnTo>
                <a:lnTo>
                  <a:pt x="243837" y="1323222"/>
                </a:lnTo>
                <a:cubicBezTo>
                  <a:pt x="244032" y="1331165"/>
                  <a:pt x="245594" y="1338100"/>
                  <a:pt x="248525" y="1344025"/>
                </a:cubicBezTo>
                <a:cubicBezTo>
                  <a:pt x="251455" y="1349950"/>
                  <a:pt x="255557" y="1354508"/>
                  <a:pt x="260831" y="1357699"/>
                </a:cubicBezTo>
                <a:cubicBezTo>
                  <a:pt x="266105" y="1360889"/>
                  <a:pt x="272225" y="1362484"/>
                  <a:pt x="279192" y="1362484"/>
                </a:cubicBezTo>
                <a:cubicBezTo>
                  <a:pt x="285834" y="1362484"/>
                  <a:pt x="291434" y="1361101"/>
                  <a:pt x="295991" y="1358333"/>
                </a:cubicBezTo>
                <a:cubicBezTo>
                  <a:pt x="300549" y="1355566"/>
                  <a:pt x="303935" y="1352197"/>
                  <a:pt x="306149" y="1348225"/>
                </a:cubicBezTo>
                <a:lnTo>
                  <a:pt x="320409" y="1348225"/>
                </a:lnTo>
                <a:cubicBezTo>
                  <a:pt x="318781" y="1353173"/>
                  <a:pt x="316062" y="1357634"/>
                  <a:pt x="312253" y="1361605"/>
                </a:cubicBezTo>
                <a:cubicBezTo>
                  <a:pt x="308444" y="1365577"/>
                  <a:pt x="303707" y="1368703"/>
                  <a:pt x="298042" y="1370982"/>
                </a:cubicBezTo>
                <a:cubicBezTo>
                  <a:pt x="292378" y="1373260"/>
                  <a:pt x="286094" y="1374400"/>
                  <a:pt x="279192" y="1374400"/>
                </a:cubicBezTo>
                <a:cubicBezTo>
                  <a:pt x="269360" y="1374400"/>
                  <a:pt x="260766" y="1372121"/>
                  <a:pt x="253408" y="1367563"/>
                </a:cubicBezTo>
                <a:cubicBezTo>
                  <a:pt x="246050" y="1363005"/>
                  <a:pt x="240402" y="1356592"/>
                  <a:pt x="236463" y="1348322"/>
                </a:cubicBezTo>
                <a:cubicBezTo>
                  <a:pt x="232523" y="1340053"/>
                  <a:pt x="230554" y="1330579"/>
                  <a:pt x="230554" y="1319901"/>
                </a:cubicBezTo>
                <a:cubicBezTo>
                  <a:pt x="230554" y="1309288"/>
                  <a:pt x="232507" y="1299781"/>
                  <a:pt x="236414" y="1291382"/>
                </a:cubicBezTo>
                <a:cubicBezTo>
                  <a:pt x="240320" y="1282982"/>
                  <a:pt x="245822" y="1276422"/>
                  <a:pt x="252920" y="1271702"/>
                </a:cubicBezTo>
                <a:cubicBezTo>
                  <a:pt x="260017" y="1266981"/>
                  <a:pt x="268123" y="1264621"/>
                  <a:pt x="277239" y="1264621"/>
                </a:cubicBezTo>
                <a:close/>
                <a:moveTo>
                  <a:pt x="169339" y="1264621"/>
                </a:moveTo>
                <a:cubicBezTo>
                  <a:pt x="175524" y="1264686"/>
                  <a:pt x="181482" y="1265776"/>
                  <a:pt x="187212" y="1267892"/>
                </a:cubicBezTo>
                <a:cubicBezTo>
                  <a:pt x="192942" y="1270009"/>
                  <a:pt x="197776" y="1273720"/>
                  <a:pt x="201716" y="1279027"/>
                </a:cubicBezTo>
                <a:cubicBezTo>
                  <a:pt x="205655" y="1284333"/>
                  <a:pt x="207625" y="1291512"/>
                  <a:pt x="207625" y="1300563"/>
                </a:cubicBezTo>
                <a:lnTo>
                  <a:pt x="207625" y="1372251"/>
                </a:lnTo>
                <a:lnTo>
                  <a:pt x="194342" y="1372251"/>
                </a:lnTo>
                <a:lnTo>
                  <a:pt x="194342" y="1355843"/>
                </a:lnTo>
                <a:lnTo>
                  <a:pt x="193560" y="1355843"/>
                </a:lnTo>
                <a:cubicBezTo>
                  <a:pt x="191086" y="1361052"/>
                  <a:pt x="187082" y="1365496"/>
                  <a:pt x="181547" y="1369175"/>
                </a:cubicBezTo>
                <a:cubicBezTo>
                  <a:pt x="176013" y="1372854"/>
                  <a:pt x="169143" y="1374660"/>
                  <a:pt x="160939" y="1374595"/>
                </a:cubicBezTo>
                <a:cubicBezTo>
                  <a:pt x="154428" y="1374660"/>
                  <a:pt x="148503" y="1373407"/>
                  <a:pt x="143164" y="1370835"/>
                </a:cubicBezTo>
                <a:cubicBezTo>
                  <a:pt x="137824" y="1368263"/>
                  <a:pt x="133625" y="1364552"/>
                  <a:pt x="130564" y="1359701"/>
                </a:cubicBezTo>
                <a:cubicBezTo>
                  <a:pt x="127504" y="1354850"/>
                  <a:pt x="125974" y="1349136"/>
                  <a:pt x="125974" y="1342560"/>
                </a:cubicBezTo>
                <a:cubicBezTo>
                  <a:pt x="125909" y="1332468"/>
                  <a:pt x="129409" y="1324947"/>
                  <a:pt x="136473" y="1319999"/>
                </a:cubicBezTo>
                <a:cubicBezTo>
                  <a:pt x="143538" y="1315050"/>
                  <a:pt x="153061" y="1312087"/>
                  <a:pt x="165041" y="1311111"/>
                </a:cubicBezTo>
                <a:lnTo>
                  <a:pt x="177347" y="1310329"/>
                </a:lnTo>
                <a:cubicBezTo>
                  <a:pt x="179822" y="1310199"/>
                  <a:pt x="182605" y="1310036"/>
                  <a:pt x="185698" y="1309841"/>
                </a:cubicBezTo>
                <a:cubicBezTo>
                  <a:pt x="188791" y="1309646"/>
                  <a:pt x="191672" y="1309483"/>
                  <a:pt x="194342" y="1309353"/>
                </a:cubicBezTo>
                <a:lnTo>
                  <a:pt x="194342" y="1299391"/>
                </a:lnTo>
                <a:cubicBezTo>
                  <a:pt x="194407" y="1292228"/>
                  <a:pt x="192226" y="1286629"/>
                  <a:pt x="187798" y="1282592"/>
                </a:cubicBezTo>
                <a:cubicBezTo>
                  <a:pt x="183370" y="1278555"/>
                  <a:pt x="177054" y="1276536"/>
                  <a:pt x="168850" y="1276536"/>
                </a:cubicBezTo>
                <a:cubicBezTo>
                  <a:pt x="161883" y="1276536"/>
                  <a:pt x="156121" y="1277969"/>
                  <a:pt x="151563" y="1280834"/>
                </a:cubicBezTo>
                <a:cubicBezTo>
                  <a:pt x="147005" y="1283698"/>
                  <a:pt x="144075" y="1287605"/>
                  <a:pt x="142773" y="1292554"/>
                </a:cubicBezTo>
                <a:lnTo>
                  <a:pt x="128904" y="1292554"/>
                </a:lnTo>
                <a:cubicBezTo>
                  <a:pt x="129620" y="1287019"/>
                  <a:pt x="131785" y="1282152"/>
                  <a:pt x="135399" y="1277952"/>
                </a:cubicBezTo>
                <a:cubicBezTo>
                  <a:pt x="139013" y="1273753"/>
                  <a:pt x="143750" y="1270481"/>
                  <a:pt x="149610" y="1268137"/>
                </a:cubicBezTo>
                <a:cubicBezTo>
                  <a:pt x="155470" y="1265793"/>
                  <a:pt x="162046" y="1264621"/>
                  <a:pt x="169339" y="1264621"/>
                </a:cubicBezTo>
                <a:close/>
                <a:moveTo>
                  <a:pt x="3895825" y="1243329"/>
                </a:moveTo>
                <a:lnTo>
                  <a:pt x="3895825" y="1359750"/>
                </a:lnTo>
                <a:lnTo>
                  <a:pt x="3923172" y="1359750"/>
                </a:lnTo>
                <a:cubicBezTo>
                  <a:pt x="3935023" y="1359750"/>
                  <a:pt x="3944985" y="1357422"/>
                  <a:pt x="3953059" y="1352766"/>
                </a:cubicBezTo>
                <a:cubicBezTo>
                  <a:pt x="3961133" y="1348111"/>
                  <a:pt x="3967204" y="1341404"/>
                  <a:pt x="3971274" y="1332647"/>
                </a:cubicBezTo>
                <a:cubicBezTo>
                  <a:pt x="3975343" y="1323889"/>
                  <a:pt x="3977346" y="1313390"/>
                  <a:pt x="3977281" y="1301149"/>
                </a:cubicBezTo>
                <a:cubicBezTo>
                  <a:pt x="3977281" y="1289038"/>
                  <a:pt x="3975311" y="1278652"/>
                  <a:pt x="3971372" y="1269992"/>
                </a:cubicBezTo>
                <a:cubicBezTo>
                  <a:pt x="3967432" y="1261332"/>
                  <a:pt x="3961588" y="1254724"/>
                  <a:pt x="3953840" y="1250166"/>
                </a:cubicBezTo>
                <a:cubicBezTo>
                  <a:pt x="3946092" y="1245608"/>
                  <a:pt x="3936650" y="1243329"/>
                  <a:pt x="3925516" y="1243329"/>
                </a:cubicBezTo>
                <a:close/>
                <a:moveTo>
                  <a:pt x="1752700" y="1243329"/>
                </a:moveTo>
                <a:lnTo>
                  <a:pt x="1752700" y="1306227"/>
                </a:lnTo>
                <a:lnTo>
                  <a:pt x="1784735" y="1306227"/>
                </a:lnTo>
                <a:cubicBezTo>
                  <a:pt x="1791898" y="1306227"/>
                  <a:pt x="1797921" y="1304893"/>
                  <a:pt x="1802804" y="1302223"/>
                </a:cubicBezTo>
                <a:cubicBezTo>
                  <a:pt x="1807687" y="1299553"/>
                  <a:pt x="1811334" y="1295858"/>
                  <a:pt x="1813743" y="1291138"/>
                </a:cubicBezTo>
                <a:cubicBezTo>
                  <a:pt x="1816152" y="1286417"/>
                  <a:pt x="1817357" y="1280964"/>
                  <a:pt x="1817357" y="1274778"/>
                </a:cubicBezTo>
                <a:cubicBezTo>
                  <a:pt x="1817357" y="1268527"/>
                  <a:pt x="1816152" y="1263042"/>
                  <a:pt x="1813743" y="1258321"/>
                </a:cubicBezTo>
                <a:cubicBezTo>
                  <a:pt x="1811334" y="1253600"/>
                  <a:pt x="1807671" y="1249921"/>
                  <a:pt x="1802755" y="1247284"/>
                </a:cubicBezTo>
                <a:cubicBezTo>
                  <a:pt x="1797839" y="1244647"/>
                  <a:pt x="1791767" y="1243329"/>
                  <a:pt x="1784540" y="1243329"/>
                </a:cubicBezTo>
                <a:close/>
                <a:moveTo>
                  <a:pt x="2295774" y="1240789"/>
                </a:moveTo>
                <a:lnTo>
                  <a:pt x="2309252" y="1240789"/>
                </a:lnTo>
                <a:lnTo>
                  <a:pt x="2309252" y="1266183"/>
                </a:lnTo>
                <a:lnTo>
                  <a:pt x="2331521" y="1266183"/>
                </a:lnTo>
                <a:lnTo>
                  <a:pt x="2331521" y="1277513"/>
                </a:lnTo>
                <a:lnTo>
                  <a:pt x="2309252" y="1277513"/>
                </a:lnTo>
                <a:lnTo>
                  <a:pt x="2309252" y="1343927"/>
                </a:lnTo>
                <a:cubicBezTo>
                  <a:pt x="2309187" y="1350113"/>
                  <a:pt x="2310603" y="1354508"/>
                  <a:pt x="2313501" y="1357113"/>
                </a:cubicBezTo>
                <a:cubicBezTo>
                  <a:pt x="2316398" y="1359717"/>
                  <a:pt x="2320126" y="1361052"/>
                  <a:pt x="2324684" y="1361117"/>
                </a:cubicBezTo>
                <a:lnTo>
                  <a:pt x="2333474" y="1360726"/>
                </a:lnTo>
                <a:lnTo>
                  <a:pt x="2333474" y="1373228"/>
                </a:lnTo>
                <a:cubicBezTo>
                  <a:pt x="2329177" y="1373619"/>
                  <a:pt x="2325856" y="1373814"/>
                  <a:pt x="2323512" y="1373814"/>
                </a:cubicBezTo>
                <a:cubicBezTo>
                  <a:pt x="2318759" y="1373814"/>
                  <a:pt x="2314266" y="1372788"/>
                  <a:pt x="2310034" y="1370737"/>
                </a:cubicBezTo>
                <a:cubicBezTo>
                  <a:pt x="2305801" y="1368686"/>
                  <a:pt x="2302367" y="1365659"/>
                  <a:pt x="2299730" y="1361654"/>
                </a:cubicBezTo>
                <a:cubicBezTo>
                  <a:pt x="2297092" y="1357650"/>
                  <a:pt x="2295774" y="1352848"/>
                  <a:pt x="2295774" y="1347248"/>
                </a:cubicBezTo>
                <a:lnTo>
                  <a:pt x="2295774" y="1277513"/>
                </a:lnTo>
                <a:lnTo>
                  <a:pt x="2279952" y="1277513"/>
                </a:lnTo>
                <a:lnTo>
                  <a:pt x="2279952" y="1266183"/>
                </a:lnTo>
                <a:lnTo>
                  <a:pt x="2295774" y="1266183"/>
                </a:lnTo>
                <a:close/>
                <a:moveTo>
                  <a:pt x="3881956" y="1230827"/>
                </a:moveTo>
                <a:lnTo>
                  <a:pt x="3926298" y="1230827"/>
                </a:lnTo>
                <a:cubicBezTo>
                  <a:pt x="3939776" y="1230827"/>
                  <a:pt x="3951350" y="1233627"/>
                  <a:pt x="3961019" y="1239227"/>
                </a:cubicBezTo>
                <a:cubicBezTo>
                  <a:pt x="3970688" y="1244826"/>
                  <a:pt x="3978094" y="1252900"/>
                  <a:pt x="3983238" y="1263449"/>
                </a:cubicBezTo>
                <a:cubicBezTo>
                  <a:pt x="3988382" y="1273997"/>
                  <a:pt x="3990954" y="1286563"/>
                  <a:pt x="3990954" y="1301149"/>
                </a:cubicBezTo>
                <a:cubicBezTo>
                  <a:pt x="3990954" y="1315929"/>
                  <a:pt x="3988333" y="1328659"/>
                  <a:pt x="3983092" y="1339337"/>
                </a:cubicBezTo>
                <a:cubicBezTo>
                  <a:pt x="3977850" y="1350015"/>
                  <a:pt x="3970216" y="1358171"/>
                  <a:pt x="3960189" y="1363803"/>
                </a:cubicBezTo>
                <a:cubicBezTo>
                  <a:pt x="3950161" y="1369435"/>
                  <a:pt x="3938083" y="1372251"/>
                  <a:pt x="3923954" y="1372251"/>
                </a:cubicBezTo>
                <a:lnTo>
                  <a:pt x="3881956" y="1372251"/>
                </a:lnTo>
                <a:close/>
                <a:moveTo>
                  <a:pt x="3697614" y="1230827"/>
                </a:moveTo>
                <a:lnTo>
                  <a:pt x="3714218" y="1230827"/>
                </a:lnTo>
                <a:lnTo>
                  <a:pt x="3752504" y="1291577"/>
                </a:lnTo>
                <a:lnTo>
                  <a:pt x="3753480" y="1291577"/>
                </a:lnTo>
                <a:lnTo>
                  <a:pt x="3792157" y="1230827"/>
                </a:lnTo>
                <a:lnTo>
                  <a:pt x="3808565" y="1230827"/>
                </a:lnTo>
                <a:lnTo>
                  <a:pt x="3763247" y="1301539"/>
                </a:lnTo>
                <a:lnTo>
                  <a:pt x="3808565" y="1372251"/>
                </a:lnTo>
                <a:lnTo>
                  <a:pt x="3792157" y="1372251"/>
                </a:lnTo>
                <a:lnTo>
                  <a:pt x="3753480" y="1312283"/>
                </a:lnTo>
                <a:lnTo>
                  <a:pt x="3752504" y="1312283"/>
                </a:lnTo>
                <a:lnTo>
                  <a:pt x="3714022" y="1372251"/>
                </a:lnTo>
                <a:lnTo>
                  <a:pt x="3697614" y="1372251"/>
                </a:lnTo>
                <a:lnTo>
                  <a:pt x="3743714" y="1301539"/>
                </a:lnTo>
                <a:close/>
                <a:moveTo>
                  <a:pt x="3567631" y="1230827"/>
                </a:moveTo>
                <a:lnTo>
                  <a:pt x="3581500" y="1230827"/>
                </a:lnTo>
                <a:lnTo>
                  <a:pt x="3581500" y="1323417"/>
                </a:lnTo>
                <a:cubicBezTo>
                  <a:pt x="3581500" y="1330710"/>
                  <a:pt x="3583161" y="1337253"/>
                  <a:pt x="3586481" y="1343048"/>
                </a:cubicBezTo>
                <a:cubicBezTo>
                  <a:pt x="3589802" y="1348843"/>
                  <a:pt x="3594490" y="1353401"/>
                  <a:pt x="3600546" y="1356722"/>
                </a:cubicBezTo>
                <a:cubicBezTo>
                  <a:pt x="3606601" y="1360043"/>
                  <a:pt x="3613600" y="1361703"/>
                  <a:pt x="3621544" y="1361703"/>
                </a:cubicBezTo>
                <a:cubicBezTo>
                  <a:pt x="3629488" y="1361703"/>
                  <a:pt x="3636488" y="1360059"/>
                  <a:pt x="3642543" y="1356771"/>
                </a:cubicBezTo>
                <a:cubicBezTo>
                  <a:pt x="3648598" y="1353483"/>
                  <a:pt x="3653287" y="1348941"/>
                  <a:pt x="3656607" y="1343146"/>
                </a:cubicBezTo>
                <a:cubicBezTo>
                  <a:pt x="3659928" y="1337351"/>
                  <a:pt x="3661588" y="1330775"/>
                  <a:pt x="3661588" y="1323417"/>
                </a:cubicBezTo>
                <a:lnTo>
                  <a:pt x="3661588" y="1230827"/>
                </a:lnTo>
                <a:lnTo>
                  <a:pt x="3675457" y="1230827"/>
                </a:lnTo>
                <a:lnTo>
                  <a:pt x="3675457" y="1324394"/>
                </a:lnTo>
                <a:cubicBezTo>
                  <a:pt x="3675457" y="1333965"/>
                  <a:pt x="3673194" y="1342576"/>
                  <a:pt x="3668669" y="1350227"/>
                </a:cubicBezTo>
                <a:cubicBezTo>
                  <a:pt x="3664144" y="1357878"/>
                  <a:pt x="3657795" y="1363852"/>
                  <a:pt x="3649624" y="1368149"/>
                </a:cubicBezTo>
                <a:cubicBezTo>
                  <a:pt x="3641452" y="1372447"/>
                  <a:pt x="3632092" y="1374595"/>
                  <a:pt x="3621544" y="1374595"/>
                </a:cubicBezTo>
                <a:cubicBezTo>
                  <a:pt x="3610996" y="1374595"/>
                  <a:pt x="3601636" y="1372447"/>
                  <a:pt x="3593465" y="1368149"/>
                </a:cubicBezTo>
                <a:cubicBezTo>
                  <a:pt x="3585293" y="1363852"/>
                  <a:pt x="3578945" y="1357878"/>
                  <a:pt x="3574419" y="1350227"/>
                </a:cubicBezTo>
                <a:cubicBezTo>
                  <a:pt x="3569894" y="1342576"/>
                  <a:pt x="3567631" y="1333965"/>
                  <a:pt x="3567631" y="1324394"/>
                </a:cubicBezTo>
                <a:close/>
                <a:moveTo>
                  <a:pt x="3453331" y="1230827"/>
                </a:moveTo>
                <a:lnTo>
                  <a:pt x="3467200" y="1230827"/>
                </a:lnTo>
                <a:lnTo>
                  <a:pt x="3467200" y="1372251"/>
                </a:lnTo>
                <a:lnTo>
                  <a:pt x="3453331" y="1372251"/>
                </a:lnTo>
                <a:close/>
                <a:moveTo>
                  <a:pt x="3310456" y="1230827"/>
                </a:moveTo>
                <a:lnTo>
                  <a:pt x="3324325" y="1230827"/>
                </a:lnTo>
                <a:lnTo>
                  <a:pt x="3324325" y="1323417"/>
                </a:lnTo>
                <a:cubicBezTo>
                  <a:pt x="3324325" y="1330710"/>
                  <a:pt x="3325986" y="1337253"/>
                  <a:pt x="3329306" y="1343048"/>
                </a:cubicBezTo>
                <a:cubicBezTo>
                  <a:pt x="3332627" y="1348843"/>
                  <a:pt x="3337315" y="1353401"/>
                  <a:pt x="3343371" y="1356722"/>
                </a:cubicBezTo>
                <a:cubicBezTo>
                  <a:pt x="3349426" y="1360043"/>
                  <a:pt x="3356426" y="1361703"/>
                  <a:pt x="3364369" y="1361703"/>
                </a:cubicBezTo>
                <a:cubicBezTo>
                  <a:pt x="3372313" y="1361703"/>
                  <a:pt x="3379313" y="1360059"/>
                  <a:pt x="3385368" y="1356771"/>
                </a:cubicBezTo>
                <a:cubicBezTo>
                  <a:pt x="3391424" y="1353483"/>
                  <a:pt x="3396112" y="1348941"/>
                  <a:pt x="3399432" y="1343146"/>
                </a:cubicBezTo>
                <a:cubicBezTo>
                  <a:pt x="3402753" y="1337351"/>
                  <a:pt x="3404413" y="1330775"/>
                  <a:pt x="3404413" y="1323417"/>
                </a:cubicBezTo>
                <a:lnTo>
                  <a:pt x="3404413" y="1230827"/>
                </a:lnTo>
                <a:lnTo>
                  <a:pt x="3418282" y="1230827"/>
                </a:lnTo>
                <a:lnTo>
                  <a:pt x="3418282" y="1324394"/>
                </a:lnTo>
                <a:cubicBezTo>
                  <a:pt x="3418282" y="1333965"/>
                  <a:pt x="3416020" y="1342576"/>
                  <a:pt x="3411494" y="1350227"/>
                </a:cubicBezTo>
                <a:cubicBezTo>
                  <a:pt x="3406969" y="1357878"/>
                  <a:pt x="3400620" y="1363852"/>
                  <a:pt x="3392449" y="1368149"/>
                </a:cubicBezTo>
                <a:cubicBezTo>
                  <a:pt x="3384277" y="1372447"/>
                  <a:pt x="3374918" y="1374595"/>
                  <a:pt x="3364369" y="1374595"/>
                </a:cubicBezTo>
                <a:cubicBezTo>
                  <a:pt x="3353821" y="1374595"/>
                  <a:pt x="3344461" y="1372447"/>
                  <a:pt x="3336290" y="1368149"/>
                </a:cubicBezTo>
                <a:cubicBezTo>
                  <a:pt x="3328118" y="1363852"/>
                  <a:pt x="3321769" y="1357878"/>
                  <a:pt x="3317244" y="1350227"/>
                </a:cubicBezTo>
                <a:cubicBezTo>
                  <a:pt x="3312719" y="1342576"/>
                  <a:pt x="3310456" y="1333965"/>
                  <a:pt x="3310456" y="1324394"/>
                </a:cubicBezTo>
                <a:close/>
                <a:moveTo>
                  <a:pt x="2424631" y="1230827"/>
                </a:moveTo>
                <a:lnTo>
                  <a:pt x="2440844" y="1230827"/>
                </a:lnTo>
                <a:lnTo>
                  <a:pt x="2491436" y="1352327"/>
                </a:lnTo>
                <a:lnTo>
                  <a:pt x="2492804" y="1352327"/>
                </a:lnTo>
                <a:lnTo>
                  <a:pt x="2543201" y="1230827"/>
                </a:lnTo>
                <a:lnTo>
                  <a:pt x="2559609" y="1230827"/>
                </a:lnTo>
                <a:lnTo>
                  <a:pt x="2559609" y="1372251"/>
                </a:lnTo>
                <a:lnTo>
                  <a:pt x="2546326" y="1372251"/>
                </a:lnTo>
                <a:lnTo>
                  <a:pt x="2546326" y="1259542"/>
                </a:lnTo>
                <a:lnTo>
                  <a:pt x="2545154" y="1259542"/>
                </a:lnTo>
                <a:lnTo>
                  <a:pt x="2498273" y="1372251"/>
                </a:lnTo>
                <a:lnTo>
                  <a:pt x="2485772" y="1372251"/>
                </a:lnTo>
                <a:lnTo>
                  <a:pt x="2438891" y="1259542"/>
                </a:lnTo>
                <a:lnTo>
                  <a:pt x="2437719" y="1259542"/>
                </a:lnTo>
                <a:lnTo>
                  <a:pt x="2437719" y="1372251"/>
                </a:lnTo>
                <a:lnTo>
                  <a:pt x="2424631" y="1372251"/>
                </a:lnTo>
                <a:close/>
                <a:moveTo>
                  <a:pt x="1738831" y="1230827"/>
                </a:moveTo>
                <a:lnTo>
                  <a:pt x="1785126" y="1230827"/>
                </a:lnTo>
                <a:cubicBezTo>
                  <a:pt x="1795023" y="1230827"/>
                  <a:pt x="1803423" y="1232732"/>
                  <a:pt x="1810324" y="1236541"/>
                </a:cubicBezTo>
                <a:cubicBezTo>
                  <a:pt x="1817226" y="1240350"/>
                  <a:pt x="1822419" y="1245559"/>
                  <a:pt x="1825903" y="1252168"/>
                </a:cubicBezTo>
                <a:cubicBezTo>
                  <a:pt x="1829386" y="1258777"/>
                  <a:pt x="1831095" y="1266313"/>
                  <a:pt x="1831030" y="1274778"/>
                </a:cubicBezTo>
                <a:cubicBezTo>
                  <a:pt x="1831095" y="1283178"/>
                  <a:pt x="1829386" y="1290698"/>
                  <a:pt x="1825903" y="1297340"/>
                </a:cubicBezTo>
                <a:cubicBezTo>
                  <a:pt x="1822419" y="1303981"/>
                  <a:pt x="1817243" y="1309206"/>
                  <a:pt x="1810373" y="1313015"/>
                </a:cubicBezTo>
                <a:cubicBezTo>
                  <a:pt x="1803504" y="1316824"/>
                  <a:pt x="1795153" y="1318729"/>
                  <a:pt x="1785321" y="1318729"/>
                </a:cubicBezTo>
                <a:lnTo>
                  <a:pt x="1752700" y="1318729"/>
                </a:lnTo>
                <a:lnTo>
                  <a:pt x="1752700" y="1372251"/>
                </a:lnTo>
                <a:lnTo>
                  <a:pt x="1738831" y="1372251"/>
                </a:lnTo>
                <a:close/>
                <a:moveTo>
                  <a:pt x="809867" y="1230827"/>
                </a:moveTo>
                <a:lnTo>
                  <a:pt x="823736" y="1230827"/>
                </a:lnTo>
                <a:lnTo>
                  <a:pt x="823736" y="1305837"/>
                </a:lnTo>
                <a:lnTo>
                  <a:pt x="825103" y="1305837"/>
                </a:lnTo>
                <a:lnTo>
                  <a:pt x="893081" y="1230827"/>
                </a:lnTo>
                <a:lnTo>
                  <a:pt x="911247" y="1230827"/>
                </a:lnTo>
                <a:lnTo>
                  <a:pt x="851083" y="1295874"/>
                </a:lnTo>
                <a:lnTo>
                  <a:pt x="910856" y="1372251"/>
                </a:lnTo>
                <a:lnTo>
                  <a:pt x="893862" y="1372251"/>
                </a:lnTo>
                <a:lnTo>
                  <a:pt x="842488" y="1305641"/>
                </a:lnTo>
                <a:lnTo>
                  <a:pt x="823736" y="1326542"/>
                </a:lnTo>
                <a:lnTo>
                  <a:pt x="823736" y="1372251"/>
                </a:lnTo>
                <a:lnTo>
                  <a:pt x="809867" y="1372251"/>
                </a:lnTo>
                <a:close/>
                <a:moveTo>
                  <a:pt x="400292" y="1230827"/>
                </a:moveTo>
                <a:lnTo>
                  <a:pt x="414161" y="1230827"/>
                </a:lnTo>
                <a:lnTo>
                  <a:pt x="414161" y="1295288"/>
                </a:lnTo>
                <a:lnTo>
                  <a:pt x="493272" y="1295288"/>
                </a:lnTo>
                <a:lnTo>
                  <a:pt x="493272" y="1230827"/>
                </a:lnTo>
                <a:lnTo>
                  <a:pt x="507337" y="1230827"/>
                </a:lnTo>
                <a:lnTo>
                  <a:pt x="507337" y="1372251"/>
                </a:lnTo>
                <a:lnTo>
                  <a:pt x="493272" y="1372251"/>
                </a:lnTo>
                <a:lnTo>
                  <a:pt x="493272" y="1307595"/>
                </a:lnTo>
                <a:lnTo>
                  <a:pt x="414161" y="1307595"/>
                </a:lnTo>
                <a:lnTo>
                  <a:pt x="414161" y="1372251"/>
                </a:lnTo>
                <a:lnTo>
                  <a:pt x="400292" y="1372251"/>
                </a:lnTo>
                <a:close/>
                <a:moveTo>
                  <a:pt x="1368" y="1230827"/>
                </a:moveTo>
                <a:lnTo>
                  <a:pt x="104701" y="1230827"/>
                </a:lnTo>
                <a:lnTo>
                  <a:pt x="104701" y="1243329"/>
                </a:lnTo>
                <a:lnTo>
                  <a:pt x="60164" y="1243329"/>
                </a:lnTo>
                <a:lnTo>
                  <a:pt x="60164" y="1372251"/>
                </a:lnTo>
                <a:lnTo>
                  <a:pt x="46100" y="1372251"/>
                </a:lnTo>
                <a:lnTo>
                  <a:pt x="46100" y="1243329"/>
                </a:lnTo>
                <a:lnTo>
                  <a:pt x="1368" y="1243329"/>
                </a:lnTo>
                <a:close/>
                <a:moveTo>
                  <a:pt x="4229349" y="1229460"/>
                </a:moveTo>
                <a:cubicBezTo>
                  <a:pt x="4232019" y="1229525"/>
                  <a:pt x="4234297" y="1230453"/>
                  <a:pt x="4236186" y="1232243"/>
                </a:cubicBezTo>
                <a:cubicBezTo>
                  <a:pt x="4238074" y="1234034"/>
                  <a:pt x="4239051" y="1236232"/>
                  <a:pt x="4239116" y="1238836"/>
                </a:cubicBezTo>
                <a:cubicBezTo>
                  <a:pt x="4239051" y="1241441"/>
                  <a:pt x="4238074" y="1243638"/>
                  <a:pt x="4236186" y="1245429"/>
                </a:cubicBezTo>
                <a:cubicBezTo>
                  <a:pt x="4234297" y="1247219"/>
                  <a:pt x="4232019" y="1248082"/>
                  <a:pt x="4229349" y="1248017"/>
                </a:cubicBezTo>
                <a:cubicBezTo>
                  <a:pt x="4226679" y="1248082"/>
                  <a:pt x="4224384" y="1247219"/>
                  <a:pt x="4222463" y="1245429"/>
                </a:cubicBezTo>
                <a:cubicBezTo>
                  <a:pt x="4220542" y="1243638"/>
                  <a:pt x="4219582" y="1241441"/>
                  <a:pt x="4219582" y="1238836"/>
                </a:cubicBezTo>
                <a:cubicBezTo>
                  <a:pt x="4219582" y="1236232"/>
                  <a:pt x="4220542" y="1234034"/>
                  <a:pt x="4222463" y="1232243"/>
                </a:cubicBezTo>
                <a:cubicBezTo>
                  <a:pt x="4224384" y="1230453"/>
                  <a:pt x="4226679" y="1229525"/>
                  <a:pt x="4229349" y="1229460"/>
                </a:cubicBezTo>
                <a:close/>
                <a:moveTo>
                  <a:pt x="2038404" y="1229460"/>
                </a:moveTo>
                <a:cubicBezTo>
                  <a:pt x="2041073" y="1229525"/>
                  <a:pt x="2043352" y="1230453"/>
                  <a:pt x="2045240" y="1232243"/>
                </a:cubicBezTo>
                <a:cubicBezTo>
                  <a:pt x="2047129" y="1234034"/>
                  <a:pt x="2048105" y="1236232"/>
                  <a:pt x="2048170" y="1238836"/>
                </a:cubicBezTo>
                <a:cubicBezTo>
                  <a:pt x="2048105" y="1241441"/>
                  <a:pt x="2047129" y="1243638"/>
                  <a:pt x="2045240" y="1245429"/>
                </a:cubicBezTo>
                <a:cubicBezTo>
                  <a:pt x="2043352" y="1247219"/>
                  <a:pt x="2041073" y="1248082"/>
                  <a:pt x="2038404" y="1248017"/>
                </a:cubicBezTo>
                <a:cubicBezTo>
                  <a:pt x="2035734" y="1248082"/>
                  <a:pt x="2033439" y="1247219"/>
                  <a:pt x="2031518" y="1245429"/>
                </a:cubicBezTo>
                <a:cubicBezTo>
                  <a:pt x="2029597" y="1243638"/>
                  <a:pt x="2028637" y="1241441"/>
                  <a:pt x="2028637" y="1238836"/>
                </a:cubicBezTo>
                <a:cubicBezTo>
                  <a:pt x="2028637" y="1236232"/>
                  <a:pt x="2029597" y="1234034"/>
                  <a:pt x="2031518" y="1232243"/>
                </a:cubicBezTo>
                <a:cubicBezTo>
                  <a:pt x="2033439" y="1230453"/>
                  <a:pt x="2035734" y="1229525"/>
                  <a:pt x="2038404" y="1229460"/>
                </a:cubicBezTo>
                <a:close/>
                <a:moveTo>
                  <a:pt x="938185" y="1229460"/>
                </a:moveTo>
                <a:cubicBezTo>
                  <a:pt x="940854" y="1229525"/>
                  <a:pt x="943133" y="1230453"/>
                  <a:pt x="945022" y="1232243"/>
                </a:cubicBezTo>
                <a:cubicBezTo>
                  <a:pt x="946910" y="1234034"/>
                  <a:pt x="947887" y="1236232"/>
                  <a:pt x="947952" y="1238836"/>
                </a:cubicBezTo>
                <a:cubicBezTo>
                  <a:pt x="947887" y="1241441"/>
                  <a:pt x="946910" y="1243638"/>
                  <a:pt x="945022" y="1245429"/>
                </a:cubicBezTo>
                <a:cubicBezTo>
                  <a:pt x="943133" y="1247219"/>
                  <a:pt x="940854" y="1248082"/>
                  <a:pt x="938185" y="1248017"/>
                </a:cubicBezTo>
                <a:cubicBezTo>
                  <a:pt x="935515" y="1248082"/>
                  <a:pt x="933220" y="1247219"/>
                  <a:pt x="931299" y="1245429"/>
                </a:cubicBezTo>
                <a:cubicBezTo>
                  <a:pt x="929378" y="1243638"/>
                  <a:pt x="928418" y="1241441"/>
                  <a:pt x="928418" y="1238836"/>
                </a:cubicBezTo>
                <a:cubicBezTo>
                  <a:pt x="928418" y="1236232"/>
                  <a:pt x="929378" y="1234034"/>
                  <a:pt x="931299" y="1232243"/>
                </a:cubicBezTo>
                <a:cubicBezTo>
                  <a:pt x="933220" y="1230453"/>
                  <a:pt x="935515" y="1229525"/>
                  <a:pt x="938185" y="1229460"/>
                </a:cubicBezTo>
                <a:close/>
                <a:moveTo>
                  <a:pt x="3532992" y="1224186"/>
                </a:moveTo>
                <a:lnTo>
                  <a:pt x="3545298" y="1224186"/>
                </a:lnTo>
                <a:lnTo>
                  <a:pt x="3499784" y="1393543"/>
                </a:lnTo>
                <a:lnTo>
                  <a:pt x="3487478" y="1393543"/>
                </a:lnTo>
                <a:close/>
                <a:moveTo>
                  <a:pt x="1603770" y="1101551"/>
                </a:moveTo>
                <a:cubicBezTo>
                  <a:pt x="1606635" y="1101617"/>
                  <a:pt x="1609076" y="1102675"/>
                  <a:pt x="1611095" y="1104726"/>
                </a:cubicBezTo>
                <a:cubicBezTo>
                  <a:pt x="1613113" y="1106777"/>
                  <a:pt x="1614122" y="1109235"/>
                  <a:pt x="1614122" y="1112100"/>
                </a:cubicBezTo>
                <a:cubicBezTo>
                  <a:pt x="1614122" y="1114900"/>
                  <a:pt x="1613129" y="1117325"/>
                  <a:pt x="1611144" y="1119376"/>
                </a:cubicBezTo>
                <a:cubicBezTo>
                  <a:pt x="1609158" y="1121427"/>
                  <a:pt x="1606765" y="1122453"/>
                  <a:pt x="1603965" y="1122453"/>
                </a:cubicBezTo>
                <a:cubicBezTo>
                  <a:pt x="1601035" y="1122453"/>
                  <a:pt x="1598512" y="1121427"/>
                  <a:pt x="1596396" y="1119376"/>
                </a:cubicBezTo>
                <a:cubicBezTo>
                  <a:pt x="1594279" y="1117325"/>
                  <a:pt x="1593221" y="1114900"/>
                  <a:pt x="1593221" y="1112100"/>
                </a:cubicBezTo>
                <a:cubicBezTo>
                  <a:pt x="1593221" y="1109235"/>
                  <a:pt x="1594263" y="1106777"/>
                  <a:pt x="1596347" y="1104726"/>
                </a:cubicBezTo>
                <a:cubicBezTo>
                  <a:pt x="1598430" y="1102675"/>
                  <a:pt x="1600905" y="1101617"/>
                  <a:pt x="1603770" y="1101551"/>
                </a:cubicBezTo>
                <a:close/>
                <a:moveTo>
                  <a:pt x="184817" y="1072739"/>
                </a:moveTo>
                <a:cubicBezTo>
                  <a:pt x="180975" y="1073065"/>
                  <a:pt x="176417" y="1073423"/>
                  <a:pt x="171143" y="1073814"/>
                </a:cubicBezTo>
                <a:cubicBezTo>
                  <a:pt x="165869" y="1074204"/>
                  <a:pt x="161311" y="1074530"/>
                  <a:pt x="157470" y="1074790"/>
                </a:cubicBezTo>
                <a:cubicBezTo>
                  <a:pt x="148159" y="1075441"/>
                  <a:pt x="141208" y="1077509"/>
                  <a:pt x="136617" y="1080992"/>
                </a:cubicBezTo>
                <a:cubicBezTo>
                  <a:pt x="132027" y="1084476"/>
                  <a:pt x="129732" y="1089310"/>
                  <a:pt x="129732" y="1095496"/>
                </a:cubicBezTo>
                <a:cubicBezTo>
                  <a:pt x="129732" y="1101617"/>
                  <a:pt x="131929" y="1106402"/>
                  <a:pt x="136324" y="1109853"/>
                </a:cubicBezTo>
                <a:cubicBezTo>
                  <a:pt x="140720" y="1113304"/>
                  <a:pt x="146401" y="1115030"/>
                  <a:pt x="153368" y="1115030"/>
                </a:cubicBezTo>
                <a:cubicBezTo>
                  <a:pt x="159683" y="1115030"/>
                  <a:pt x="165234" y="1113646"/>
                  <a:pt x="170020" y="1110879"/>
                </a:cubicBezTo>
                <a:cubicBezTo>
                  <a:pt x="174806" y="1108112"/>
                  <a:pt x="178485" y="1104384"/>
                  <a:pt x="181057" y="1099696"/>
                </a:cubicBezTo>
                <a:cubicBezTo>
                  <a:pt x="183629" y="1095008"/>
                  <a:pt x="184882" y="1089831"/>
                  <a:pt x="184817" y="1084167"/>
                </a:cubicBezTo>
                <a:close/>
                <a:moveTo>
                  <a:pt x="3263799" y="1029081"/>
                </a:moveTo>
                <a:cubicBezTo>
                  <a:pt x="3257613" y="1029081"/>
                  <a:pt x="3252046" y="1030644"/>
                  <a:pt x="3247097" y="1033770"/>
                </a:cubicBezTo>
                <a:cubicBezTo>
                  <a:pt x="3242149" y="1036895"/>
                  <a:pt x="3238210" y="1041127"/>
                  <a:pt x="3235280" y="1046466"/>
                </a:cubicBezTo>
                <a:cubicBezTo>
                  <a:pt x="3232350" y="1051806"/>
                  <a:pt x="3230689" y="1057666"/>
                  <a:pt x="3230298" y="1064047"/>
                </a:cubicBezTo>
                <a:lnTo>
                  <a:pt x="3295248" y="1064047"/>
                </a:lnTo>
                <a:cubicBezTo>
                  <a:pt x="3295248" y="1057470"/>
                  <a:pt x="3293913" y="1051513"/>
                  <a:pt x="3291244" y="1046173"/>
                </a:cubicBezTo>
                <a:cubicBezTo>
                  <a:pt x="3288574" y="1040834"/>
                  <a:pt x="3284846" y="1036651"/>
                  <a:pt x="3280061" y="1033623"/>
                </a:cubicBezTo>
                <a:cubicBezTo>
                  <a:pt x="3275275" y="1030595"/>
                  <a:pt x="3269854" y="1029081"/>
                  <a:pt x="3263799" y="1029081"/>
                </a:cubicBezTo>
                <a:close/>
                <a:moveTo>
                  <a:pt x="3153015" y="1029081"/>
                </a:moveTo>
                <a:cubicBezTo>
                  <a:pt x="3146308" y="1029081"/>
                  <a:pt x="3140546" y="1030872"/>
                  <a:pt x="3135727" y="1034453"/>
                </a:cubicBezTo>
                <a:cubicBezTo>
                  <a:pt x="3130909" y="1038034"/>
                  <a:pt x="3127263" y="1043032"/>
                  <a:pt x="3124789" y="1049445"/>
                </a:cubicBezTo>
                <a:cubicBezTo>
                  <a:pt x="3122314" y="1055859"/>
                  <a:pt x="3121110" y="1063265"/>
                  <a:pt x="3121175" y="1071665"/>
                </a:cubicBezTo>
                <a:cubicBezTo>
                  <a:pt x="3121110" y="1080064"/>
                  <a:pt x="3122347" y="1087520"/>
                  <a:pt x="3124886" y="1094031"/>
                </a:cubicBezTo>
                <a:cubicBezTo>
                  <a:pt x="3127426" y="1100542"/>
                  <a:pt x="3131088" y="1105637"/>
                  <a:pt x="3135874" y="1109316"/>
                </a:cubicBezTo>
                <a:cubicBezTo>
                  <a:pt x="3140660" y="1112995"/>
                  <a:pt x="3146373" y="1114834"/>
                  <a:pt x="3153015" y="1114834"/>
                </a:cubicBezTo>
                <a:cubicBezTo>
                  <a:pt x="3159786" y="1114834"/>
                  <a:pt x="3165581" y="1112946"/>
                  <a:pt x="3170400" y="1109170"/>
                </a:cubicBezTo>
                <a:cubicBezTo>
                  <a:pt x="3175218" y="1105393"/>
                  <a:pt x="3178881" y="1100249"/>
                  <a:pt x="3181387" y="1093738"/>
                </a:cubicBezTo>
                <a:cubicBezTo>
                  <a:pt x="3183894" y="1087227"/>
                  <a:pt x="3185180" y="1079869"/>
                  <a:pt x="3185245" y="1071665"/>
                </a:cubicBezTo>
                <a:cubicBezTo>
                  <a:pt x="3185180" y="1063526"/>
                  <a:pt x="3183910" y="1056233"/>
                  <a:pt x="3181436" y="1049787"/>
                </a:cubicBezTo>
                <a:cubicBezTo>
                  <a:pt x="3178962" y="1043341"/>
                  <a:pt x="3175316" y="1038279"/>
                  <a:pt x="3170497" y="1034600"/>
                </a:cubicBezTo>
                <a:cubicBezTo>
                  <a:pt x="3165679" y="1030921"/>
                  <a:pt x="3159852" y="1029081"/>
                  <a:pt x="3153015" y="1029081"/>
                </a:cubicBezTo>
                <a:close/>
                <a:moveTo>
                  <a:pt x="3035394" y="1029081"/>
                </a:moveTo>
                <a:cubicBezTo>
                  <a:pt x="3028362" y="1029081"/>
                  <a:pt x="3022306" y="1031002"/>
                  <a:pt x="3017228" y="1034844"/>
                </a:cubicBezTo>
                <a:cubicBezTo>
                  <a:pt x="3012149" y="1038686"/>
                  <a:pt x="3008275" y="1043878"/>
                  <a:pt x="3005605" y="1050422"/>
                </a:cubicBezTo>
                <a:cubicBezTo>
                  <a:pt x="3002935" y="1056966"/>
                  <a:pt x="3001601" y="1064177"/>
                  <a:pt x="3001601" y="1072056"/>
                </a:cubicBezTo>
                <a:cubicBezTo>
                  <a:pt x="3001601" y="1079934"/>
                  <a:pt x="3002919" y="1087129"/>
                  <a:pt x="3005556" y="1093640"/>
                </a:cubicBezTo>
                <a:cubicBezTo>
                  <a:pt x="3008193" y="1100152"/>
                  <a:pt x="3012067" y="1105312"/>
                  <a:pt x="3017179" y="1109121"/>
                </a:cubicBezTo>
                <a:cubicBezTo>
                  <a:pt x="3022290" y="1112930"/>
                  <a:pt x="3028362" y="1114834"/>
                  <a:pt x="3035394" y="1114834"/>
                </a:cubicBezTo>
                <a:cubicBezTo>
                  <a:pt x="3042361" y="1114834"/>
                  <a:pt x="3048384" y="1112930"/>
                  <a:pt x="3053463" y="1109121"/>
                </a:cubicBezTo>
                <a:cubicBezTo>
                  <a:pt x="3058541" y="1105312"/>
                  <a:pt x="3062399" y="1100152"/>
                  <a:pt x="3065036" y="1093640"/>
                </a:cubicBezTo>
                <a:cubicBezTo>
                  <a:pt x="3067673" y="1087129"/>
                  <a:pt x="3068992" y="1079934"/>
                  <a:pt x="3068992" y="1072056"/>
                </a:cubicBezTo>
                <a:cubicBezTo>
                  <a:pt x="3068992" y="1064112"/>
                  <a:pt x="3067673" y="1056884"/>
                  <a:pt x="3065036" y="1050373"/>
                </a:cubicBezTo>
                <a:cubicBezTo>
                  <a:pt x="3062399" y="1043862"/>
                  <a:pt x="3058541" y="1038686"/>
                  <a:pt x="3053463" y="1034844"/>
                </a:cubicBezTo>
                <a:cubicBezTo>
                  <a:pt x="3048384" y="1031002"/>
                  <a:pt x="3042361" y="1029081"/>
                  <a:pt x="3035394" y="1029081"/>
                </a:cubicBezTo>
                <a:close/>
                <a:moveTo>
                  <a:pt x="2882799" y="1029081"/>
                </a:moveTo>
                <a:cubicBezTo>
                  <a:pt x="2876613" y="1029081"/>
                  <a:pt x="2871046" y="1030644"/>
                  <a:pt x="2866097" y="1033770"/>
                </a:cubicBezTo>
                <a:cubicBezTo>
                  <a:pt x="2861149" y="1036895"/>
                  <a:pt x="2857209" y="1041127"/>
                  <a:pt x="2854279" y="1046466"/>
                </a:cubicBezTo>
                <a:cubicBezTo>
                  <a:pt x="2851349" y="1051806"/>
                  <a:pt x="2849689" y="1057666"/>
                  <a:pt x="2849298" y="1064047"/>
                </a:cubicBezTo>
                <a:lnTo>
                  <a:pt x="2914248" y="1064047"/>
                </a:lnTo>
                <a:cubicBezTo>
                  <a:pt x="2914248" y="1057470"/>
                  <a:pt x="2912913" y="1051513"/>
                  <a:pt x="2910243" y="1046173"/>
                </a:cubicBezTo>
                <a:cubicBezTo>
                  <a:pt x="2907574" y="1040834"/>
                  <a:pt x="2903846" y="1036651"/>
                  <a:pt x="2899060" y="1033623"/>
                </a:cubicBezTo>
                <a:cubicBezTo>
                  <a:pt x="2894275" y="1030595"/>
                  <a:pt x="2888854" y="1029081"/>
                  <a:pt x="2882799" y="1029081"/>
                </a:cubicBezTo>
                <a:close/>
                <a:moveTo>
                  <a:pt x="2663723" y="1029081"/>
                </a:moveTo>
                <a:cubicBezTo>
                  <a:pt x="2657538" y="1029081"/>
                  <a:pt x="2651971" y="1030644"/>
                  <a:pt x="2647022" y="1033770"/>
                </a:cubicBezTo>
                <a:cubicBezTo>
                  <a:pt x="2642074" y="1036895"/>
                  <a:pt x="2638134" y="1041127"/>
                  <a:pt x="2635204" y="1046466"/>
                </a:cubicBezTo>
                <a:cubicBezTo>
                  <a:pt x="2632274" y="1051806"/>
                  <a:pt x="2630614" y="1057666"/>
                  <a:pt x="2630223" y="1064047"/>
                </a:cubicBezTo>
                <a:lnTo>
                  <a:pt x="2695173" y="1064047"/>
                </a:lnTo>
                <a:cubicBezTo>
                  <a:pt x="2695173" y="1057470"/>
                  <a:pt x="2693838" y="1051513"/>
                  <a:pt x="2691168" y="1046173"/>
                </a:cubicBezTo>
                <a:cubicBezTo>
                  <a:pt x="2688499" y="1040834"/>
                  <a:pt x="2684771" y="1036651"/>
                  <a:pt x="2679985" y="1033623"/>
                </a:cubicBezTo>
                <a:cubicBezTo>
                  <a:pt x="2675200" y="1030595"/>
                  <a:pt x="2669779" y="1029081"/>
                  <a:pt x="2663723" y="1029081"/>
                </a:cubicBezTo>
                <a:close/>
                <a:moveTo>
                  <a:pt x="2349398" y="1029081"/>
                </a:moveTo>
                <a:cubicBezTo>
                  <a:pt x="2343213" y="1029081"/>
                  <a:pt x="2337646" y="1030644"/>
                  <a:pt x="2332697" y="1033770"/>
                </a:cubicBezTo>
                <a:cubicBezTo>
                  <a:pt x="2327749" y="1036895"/>
                  <a:pt x="2323809" y="1041127"/>
                  <a:pt x="2320879" y="1046466"/>
                </a:cubicBezTo>
                <a:cubicBezTo>
                  <a:pt x="2317949" y="1051806"/>
                  <a:pt x="2316289" y="1057666"/>
                  <a:pt x="2315898" y="1064047"/>
                </a:cubicBezTo>
                <a:lnTo>
                  <a:pt x="2380848" y="1064047"/>
                </a:lnTo>
                <a:cubicBezTo>
                  <a:pt x="2380848" y="1057470"/>
                  <a:pt x="2379513" y="1051513"/>
                  <a:pt x="2376843" y="1046173"/>
                </a:cubicBezTo>
                <a:cubicBezTo>
                  <a:pt x="2374174" y="1040834"/>
                  <a:pt x="2370446" y="1036651"/>
                  <a:pt x="2365660" y="1033623"/>
                </a:cubicBezTo>
                <a:cubicBezTo>
                  <a:pt x="2360875" y="1030595"/>
                  <a:pt x="2355454" y="1029081"/>
                  <a:pt x="2349398" y="1029081"/>
                </a:cubicBezTo>
                <a:close/>
                <a:moveTo>
                  <a:pt x="2044599" y="1029081"/>
                </a:moveTo>
                <a:cubicBezTo>
                  <a:pt x="2038413" y="1029081"/>
                  <a:pt x="2032846" y="1030644"/>
                  <a:pt x="2027897" y="1033770"/>
                </a:cubicBezTo>
                <a:cubicBezTo>
                  <a:pt x="2022949" y="1036895"/>
                  <a:pt x="2019009" y="1041127"/>
                  <a:pt x="2016079" y="1046466"/>
                </a:cubicBezTo>
                <a:cubicBezTo>
                  <a:pt x="2013149" y="1051806"/>
                  <a:pt x="2011489" y="1057666"/>
                  <a:pt x="2011098" y="1064047"/>
                </a:cubicBezTo>
                <a:lnTo>
                  <a:pt x="2076048" y="1064047"/>
                </a:lnTo>
                <a:cubicBezTo>
                  <a:pt x="2076048" y="1057470"/>
                  <a:pt x="2074713" y="1051513"/>
                  <a:pt x="2072043" y="1046173"/>
                </a:cubicBezTo>
                <a:cubicBezTo>
                  <a:pt x="2069374" y="1040834"/>
                  <a:pt x="2065646" y="1036651"/>
                  <a:pt x="2060860" y="1033623"/>
                </a:cubicBezTo>
                <a:cubicBezTo>
                  <a:pt x="2056075" y="1030595"/>
                  <a:pt x="2050654" y="1029081"/>
                  <a:pt x="2044599" y="1029081"/>
                </a:cubicBezTo>
                <a:close/>
                <a:moveTo>
                  <a:pt x="1933815" y="1029081"/>
                </a:moveTo>
                <a:cubicBezTo>
                  <a:pt x="1927108" y="1029081"/>
                  <a:pt x="1921346" y="1030872"/>
                  <a:pt x="1916527" y="1034453"/>
                </a:cubicBezTo>
                <a:cubicBezTo>
                  <a:pt x="1911709" y="1038034"/>
                  <a:pt x="1908063" y="1043032"/>
                  <a:pt x="1905588" y="1049445"/>
                </a:cubicBezTo>
                <a:cubicBezTo>
                  <a:pt x="1903114" y="1055859"/>
                  <a:pt x="1901910" y="1063265"/>
                  <a:pt x="1901975" y="1071665"/>
                </a:cubicBezTo>
                <a:cubicBezTo>
                  <a:pt x="1901910" y="1080064"/>
                  <a:pt x="1903147" y="1087520"/>
                  <a:pt x="1905686" y="1094031"/>
                </a:cubicBezTo>
                <a:cubicBezTo>
                  <a:pt x="1908225" y="1100542"/>
                  <a:pt x="1911888" y="1105637"/>
                  <a:pt x="1916674" y="1109316"/>
                </a:cubicBezTo>
                <a:cubicBezTo>
                  <a:pt x="1921460" y="1112995"/>
                  <a:pt x="1927173" y="1114834"/>
                  <a:pt x="1933815" y="1114834"/>
                </a:cubicBezTo>
                <a:cubicBezTo>
                  <a:pt x="1940586" y="1114834"/>
                  <a:pt x="1946381" y="1112946"/>
                  <a:pt x="1951200" y="1109170"/>
                </a:cubicBezTo>
                <a:cubicBezTo>
                  <a:pt x="1956018" y="1105393"/>
                  <a:pt x="1959680" y="1100249"/>
                  <a:pt x="1962187" y="1093738"/>
                </a:cubicBezTo>
                <a:cubicBezTo>
                  <a:pt x="1964694" y="1087227"/>
                  <a:pt x="1965980" y="1079869"/>
                  <a:pt x="1966045" y="1071665"/>
                </a:cubicBezTo>
                <a:cubicBezTo>
                  <a:pt x="1965980" y="1063526"/>
                  <a:pt x="1964710" y="1056233"/>
                  <a:pt x="1962236" y="1049787"/>
                </a:cubicBezTo>
                <a:cubicBezTo>
                  <a:pt x="1959762" y="1043341"/>
                  <a:pt x="1956116" y="1038279"/>
                  <a:pt x="1951297" y="1034600"/>
                </a:cubicBezTo>
                <a:cubicBezTo>
                  <a:pt x="1946479" y="1030921"/>
                  <a:pt x="1940651" y="1029081"/>
                  <a:pt x="1933815" y="1029081"/>
                </a:cubicBezTo>
                <a:close/>
                <a:moveTo>
                  <a:pt x="1180942" y="1029081"/>
                </a:moveTo>
                <a:cubicBezTo>
                  <a:pt x="1174171" y="1029081"/>
                  <a:pt x="1168359" y="1030921"/>
                  <a:pt x="1163508" y="1034600"/>
                </a:cubicBezTo>
                <a:cubicBezTo>
                  <a:pt x="1158658" y="1038279"/>
                  <a:pt x="1154995" y="1043341"/>
                  <a:pt x="1152521" y="1049787"/>
                </a:cubicBezTo>
                <a:cubicBezTo>
                  <a:pt x="1150046" y="1056233"/>
                  <a:pt x="1148842" y="1063526"/>
                  <a:pt x="1148907" y="1071665"/>
                </a:cubicBezTo>
                <a:cubicBezTo>
                  <a:pt x="1148842" y="1079804"/>
                  <a:pt x="1150063" y="1087145"/>
                  <a:pt x="1152570" y="1093689"/>
                </a:cubicBezTo>
                <a:cubicBezTo>
                  <a:pt x="1155077" y="1100233"/>
                  <a:pt x="1158755" y="1105393"/>
                  <a:pt x="1163606" y="1109170"/>
                </a:cubicBezTo>
                <a:cubicBezTo>
                  <a:pt x="1168457" y="1112946"/>
                  <a:pt x="1174236" y="1114834"/>
                  <a:pt x="1180942" y="1114834"/>
                </a:cubicBezTo>
                <a:cubicBezTo>
                  <a:pt x="1187584" y="1114834"/>
                  <a:pt x="1193314" y="1112995"/>
                  <a:pt x="1198132" y="1109316"/>
                </a:cubicBezTo>
                <a:cubicBezTo>
                  <a:pt x="1202950" y="1105637"/>
                  <a:pt x="1206629" y="1100542"/>
                  <a:pt x="1209168" y="1094031"/>
                </a:cubicBezTo>
                <a:cubicBezTo>
                  <a:pt x="1211708" y="1087520"/>
                  <a:pt x="1212977" y="1080064"/>
                  <a:pt x="1212978" y="1071665"/>
                </a:cubicBezTo>
                <a:cubicBezTo>
                  <a:pt x="1212977" y="1063265"/>
                  <a:pt x="1211724" y="1055859"/>
                  <a:pt x="1209217" y="1049445"/>
                </a:cubicBezTo>
                <a:cubicBezTo>
                  <a:pt x="1206710" y="1043032"/>
                  <a:pt x="1203048" y="1038034"/>
                  <a:pt x="1198230" y="1034453"/>
                </a:cubicBezTo>
                <a:cubicBezTo>
                  <a:pt x="1193411" y="1030872"/>
                  <a:pt x="1187649" y="1029081"/>
                  <a:pt x="1180942" y="1029081"/>
                </a:cubicBezTo>
                <a:close/>
                <a:moveTo>
                  <a:pt x="1068010" y="1029081"/>
                </a:moveTo>
                <a:cubicBezTo>
                  <a:pt x="1061824" y="1029081"/>
                  <a:pt x="1056257" y="1030644"/>
                  <a:pt x="1051308" y="1033770"/>
                </a:cubicBezTo>
                <a:cubicBezTo>
                  <a:pt x="1046360" y="1036895"/>
                  <a:pt x="1042420" y="1041127"/>
                  <a:pt x="1039490" y="1046466"/>
                </a:cubicBezTo>
                <a:cubicBezTo>
                  <a:pt x="1036560" y="1051806"/>
                  <a:pt x="1034900" y="1057666"/>
                  <a:pt x="1034509" y="1064047"/>
                </a:cubicBezTo>
                <a:lnTo>
                  <a:pt x="1099459" y="1064047"/>
                </a:lnTo>
                <a:cubicBezTo>
                  <a:pt x="1099459" y="1057470"/>
                  <a:pt x="1098124" y="1051513"/>
                  <a:pt x="1095455" y="1046173"/>
                </a:cubicBezTo>
                <a:cubicBezTo>
                  <a:pt x="1092785" y="1040834"/>
                  <a:pt x="1089057" y="1036651"/>
                  <a:pt x="1084271" y="1033623"/>
                </a:cubicBezTo>
                <a:cubicBezTo>
                  <a:pt x="1079486" y="1030595"/>
                  <a:pt x="1074065" y="1029081"/>
                  <a:pt x="1068010" y="1029081"/>
                </a:cubicBezTo>
                <a:close/>
                <a:moveTo>
                  <a:pt x="952342" y="1029081"/>
                </a:moveTo>
                <a:cubicBezTo>
                  <a:pt x="945571" y="1029081"/>
                  <a:pt x="939776" y="1030921"/>
                  <a:pt x="934957" y="1034600"/>
                </a:cubicBezTo>
                <a:cubicBezTo>
                  <a:pt x="930139" y="1038279"/>
                  <a:pt x="926476" y="1043292"/>
                  <a:pt x="923970" y="1049641"/>
                </a:cubicBezTo>
                <a:cubicBezTo>
                  <a:pt x="921463" y="1055989"/>
                  <a:pt x="920242" y="1063135"/>
                  <a:pt x="920307" y="1071079"/>
                </a:cubicBezTo>
                <a:cubicBezTo>
                  <a:pt x="920242" y="1079088"/>
                  <a:pt x="921463" y="1086120"/>
                  <a:pt x="923970" y="1092175"/>
                </a:cubicBezTo>
                <a:cubicBezTo>
                  <a:pt x="926476" y="1098231"/>
                  <a:pt x="930139" y="1102968"/>
                  <a:pt x="934957" y="1106386"/>
                </a:cubicBezTo>
                <a:cubicBezTo>
                  <a:pt x="939776" y="1109804"/>
                  <a:pt x="945571" y="1111514"/>
                  <a:pt x="952342" y="1111514"/>
                </a:cubicBezTo>
                <a:cubicBezTo>
                  <a:pt x="959049" y="1111514"/>
                  <a:pt x="964795" y="1109886"/>
                  <a:pt x="969581" y="1106630"/>
                </a:cubicBezTo>
                <a:cubicBezTo>
                  <a:pt x="974366" y="1103375"/>
                  <a:pt x="978029" y="1098719"/>
                  <a:pt x="980568" y="1092664"/>
                </a:cubicBezTo>
                <a:cubicBezTo>
                  <a:pt x="983108" y="1086608"/>
                  <a:pt x="984377" y="1079413"/>
                  <a:pt x="984377" y="1071079"/>
                </a:cubicBezTo>
                <a:cubicBezTo>
                  <a:pt x="984377" y="1062875"/>
                  <a:pt x="983124" y="1055598"/>
                  <a:pt x="980617" y="1049250"/>
                </a:cubicBezTo>
                <a:cubicBezTo>
                  <a:pt x="978110" y="1042902"/>
                  <a:pt x="974448" y="1037953"/>
                  <a:pt x="969630" y="1034404"/>
                </a:cubicBezTo>
                <a:cubicBezTo>
                  <a:pt x="964811" y="1030856"/>
                  <a:pt x="959049" y="1029081"/>
                  <a:pt x="952342" y="1029081"/>
                </a:cubicBezTo>
                <a:close/>
                <a:moveTo>
                  <a:pt x="839409" y="1029081"/>
                </a:moveTo>
                <a:cubicBezTo>
                  <a:pt x="833224" y="1029081"/>
                  <a:pt x="827657" y="1030644"/>
                  <a:pt x="822708" y="1033770"/>
                </a:cubicBezTo>
                <a:cubicBezTo>
                  <a:pt x="817760" y="1036895"/>
                  <a:pt x="813820" y="1041127"/>
                  <a:pt x="810890" y="1046466"/>
                </a:cubicBezTo>
                <a:cubicBezTo>
                  <a:pt x="807960" y="1051806"/>
                  <a:pt x="806300" y="1057666"/>
                  <a:pt x="805909" y="1064047"/>
                </a:cubicBezTo>
                <a:lnTo>
                  <a:pt x="870859" y="1064047"/>
                </a:lnTo>
                <a:cubicBezTo>
                  <a:pt x="870859" y="1057470"/>
                  <a:pt x="869524" y="1051513"/>
                  <a:pt x="866854" y="1046173"/>
                </a:cubicBezTo>
                <a:cubicBezTo>
                  <a:pt x="864185" y="1040834"/>
                  <a:pt x="860457" y="1036651"/>
                  <a:pt x="855671" y="1033623"/>
                </a:cubicBezTo>
                <a:cubicBezTo>
                  <a:pt x="850886" y="1030595"/>
                  <a:pt x="845465" y="1029081"/>
                  <a:pt x="839409" y="1029081"/>
                </a:cubicBezTo>
                <a:close/>
                <a:moveTo>
                  <a:pt x="1603965" y="1024784"/>
                </a:moveTo>
                <a:cubicBezTo>
                  <a:pt x="1606830" y="1024849"/>
                  <a:pt x="1609272" y="1025907"/>
                  <a:pt x="1611290" y="1027958"/>
                </a:cubicBezTo>
                <a:cubicBezTo>
                  <a:pt x="1613309" y="1030009"/>
                  <a:pt x="1614318" y="1032467"/>
                  <a:pt x="1614318" y="1035332"/>
                </a:cubicBezTo>
                <a:cubicBezTo>
                  <a:pt x="1614318" y="1038132"/>
                  <a:pt x="1613325" y="1040558"/>
                  <a:pt x="1611339" y="1042609"/>
                </a:cubicBezTo>
                <a:cubicBezTo>
                  <a:pt x="1609353" y="1044660"/>
                  <a:pt x="1606960" y="1045685"/>
                  <a:pt x="1604160" y="1045685"/>
                </a:cubicBezTo>
                <a:cubicBezTo>
                  <a:pt x="1601230" y="1045685"/>
                  <a:pt x="1598707" y="1044660"/>
                  <a:pt x="1596591" y="1042609"/>
                </a:cubicBezTo>
                <a:cubicBezTo>
                  <a:pt x="1594475" y="1040558"/>
                  <a:pt x="1593417" y="1038132"/>
                  <a:pt x="1593417" y="1035332"/>
                </a:cubicBezTo>
                <a:cubicBezTo>
                  <a:pt x="1593417" y="1032467"/>
                  <a:pt x="1594459" y="1030009"/>
                  <a:pt x="1596542" y="1027958"/>
                </a:cubicBezTo>
                <a:cubicBezTo>
                  <a:pt x="1598626" y="1025907"/>
                  <a:pt x="1601100" y="1024849"/>
                  <a:pt x="1603965" y="1024784"/>
                </a:cubicBezTo>
                <a:close/>
                <a:moveTo>
                  <a:pt x="2728017" y="1018533"/>
                </a:moveTo>
                <a:lnTo>
                  <a:pt x="2742472" y="1018533"/>
                </a:lnTo>
                <a:lnTo>
                  <a:pt x="2773336" y="1107216"/>
                </a:lnTo>
                <a:lnTo>
                  <a:pt x="2774312" y="1107216"/>
                </a:lnTo>
                <a:lnTo>
                  <a:pt x="2805371" y="1018533"/>
                </a:lnTo>
                <a:lnTo>
                  <a:pt x="2819630" y="1018533"/>
                </a:lnTo>
                <a:lnTo>
                  <a:pt x="2780954" y="1124601"/>
                </a:lnTo>
                <a:lnTo>
                  <a:pt x="2766694" y="1124601"/>
                </a:lnTo>
                <a:close/>
                <a:moveTo>
                  <a:pt x="2155587" y="1018533"/>
                </a:moveTo>
                <a:lnTo>
                  <a:pt x="2168870" y="1018533"/>
                </a:lnTo>
                <a:lnTo>
                  <a:pt x="2168870" y="1124601"/>
                </a:lnTo>
                <a:lnTo>
                  <a:pt x="2155587" y="1124601"/>
                </a:lnTo>
                <a:close/>
                <a:moveTo>
                  <a:pt x="1850787" y="1018533"/>
                </a:moveTo>
                <a:lnTo>
                  <a:pt x="1864070" y="1018533"/>
                </a:lnTo>
                <a:lnTo>
                  <a:pt x="1864070" y="1124601"/>
                </a:lnTo>
                <a:lnTo>
                  <a:pt x="1850787" y="1124601"/>
                </a:lnTo>
                <a:close/>
                <a:moveTo>
                  <a:pt x="1255198" y="1018533"/>
                </a:moveTo>
                <a:lnTo>
                  <a:pt x="1268481" y="1018533"/>
                </a:lnTo>
                <a:lnTo>
                  <a:pt x="1268481" y="1124601"/>
                </a:lnTo>
                <a:lnTo>
                  <a:pt x="1255198" y="1124601"/>
                </a:lnTo>
                <a:close/>
                <a:moveTo>
                  <a:pt x="359848" y="1018533"/>
                </a:moveTo>
                <a:lnTo>
                  <a:pt x="373131" y="1018533"/>
                </a:lnTo>
                <a:lnTo>
                  <a:pt x="373131" y="1124601"/>
                </a:lnTo>
                <a:lnTo>
                  <a:pt x="359848" y="1124601"/>
                </a:lnTo>
                <a:close/>
                <a:moveTo>
                  <a:pt x="2238810" y="1017166"/>
                </a:moveTo>
                <a:cubicBezTo>
                  <a:pt x="2246037" y="1017166"/>
                  <a:pt x="2252353" y="1018664"/>
                  <a:pt x="2257758" y="1021659"/>
                </a:cubicBezTo>
                <a:cubicBezTo>
                  <a:pt x="2263162" y="1024654"/>
                  <a:pt x="2267345" y="1029065"/>
                  <a:pt x="2270308" y="1034893"/>
                </a:cubicBezTo>
                <a:cubicBezTo>
                  <a:pt x="2273271" y="1040720"/>
                  <a:pt x="2274752" y="1047769"/>
                  <a:pt x="2274752" y="1056038"/>
                </a:cubicBezTo>
                <a:lnTo>
                  <a:pt x="2274752" y="1124601"/>
                </a:lnTo>
                <a:lnTo>
                  <a:pt x="2261469" y="1124601"/>
                </a:lnTo>
                <a:lnTo>
                  <a:pt x="2261469" y="1057015"/>
                </a:lnTo>
                <a:cubicBezTo>
                  <a:pt x="2261469" y="1051350"/>
                  <a:pt x="2260395" y="1046434"/>
                  <a:pt x="2258246" y="1042267"/>
                </a:cubicBezTo>
                <a:cubicBezTo>
                  <a:pt x="2256097" y="1038100"/>
                  <a:pt x="2253053" y="1034893"/>
                  <a:pt x="2249114" y="1032646"/>
                </a:cubicBezTo>
                <a:cubicBezTo>
                  <a:pt x="2245175" y="1030400"/>
                  <a:pt x="2240568" y="1029277"/>
                  <a:pt x="2235294" y="1029277"/>
                </a:cubicBezTo>
                <a:cubicBezTo>
                  <a:pt x="2229824" y="1029277"/>
                  <a:pt x="2224925" y="1030465"/>
                  <a:pt x="2220595" y="1032842"/>
                </a:cubicBezTo>
                <a:cubicBezTo>
                  <a:pt x="2216265" y="1035218"/>
                  <a:pt x="2212912" y="1038637"/>
                  <a:pt x="2210535" y="1043097"/>
                </a:cubicBezTo>
                <a:cubicBezTo>
                  <a:pt x="2208158" y="1047557"/>
                  <a:pt x="2206970" y="1052782"/>
                  <a:pt x="2206970" y="1058773"/>
                </a:cubicBezTo>
                <a:lnTo>
                  <a:pt x="2206970" y="1124601"/>
                </a:lnTo>
                <a:lnTo>
                  <a:pt x="2193492" y="1124601"/>
                </a:lnTo>
                <a:lnTo>
                  <a:pt x="2193492" y="1018533"/>
                </a:lnTo>
                <a:lnTo>
                  <a:pt x="2206384" y="1018533"/>
                </a:lnTo>
                <a:lnTo>
                  <a:pt x="2206384" y="1035332"/>
                </a:lnTo>
                <a:lnTo>
                  <a:pt x="2207556" y="1035332"/>
                </a:lnTo>
                <a:cubicBezTo>
                  <a:pt x="2210161" y="1029668"/>
                  <a:pt x="2214116" y="1025224"/>
                  <a:pt x="2219423" y="1022001"/>
                </a:cubicBezTo>
                <a:cubicBezTo>
                  <a:pt x="2224729" y="1018777"/>
                  <a:pt x="2231192" y="1017166"/>
                  <a:pt x="2238810" y="1017166"/>
                </a:cubicBezTo>
                <a:close/>
                <a:moveTo>
                  <a:pt x="3379075" y="1016971"/>
                </a:moveTo>
                <a:cubicBezTo>
                  <a:pt x="3381419" y="1016971"/>
                  <a:pt x="3383698" y="1017036"/>
                  <a:pt x="3385912" y="1017166"/>
                </a:cubicBezTo>
                <a:lnTo>
                  <a:pt x="3385912" y="1030644"/>
                </a:lnTo>
                <a:cubicBezTo>
                  <a:pt x="3385261" y="1030449"/>
                  <a:pt x="3384154" y="1030270"/>
                  <a:pt x="3382591" y="1030107"/>
                </a:cubicBezTo>
                <a:cubicBezTo>
                  <a:pt x="3381029" y="1029944"/>
                  <a:pt x="3379466" y="1029863"/>
                  <a:pt x="3377903" y="1029863"/>
                </a:cubicBezTo>
                <a:cubicBezTo>
                  <a:pt x="3372564" y="1029863"/>
                  <a:pt x="3367762" y="1031019"/>
                  <a:pt x="3363497" y="1033330"/>
                </a:cubicBezTo>
                <a:cubicBezTo>
                  <a:pt x="3359232" y="1035642"/>
                  <a:pt x="3355912" y="1038816"/>
                  <a:pt x="3353535" y="1042853"/>
                </a:cubicBezTo>
                <a:cubicBezTo>
                  <a:pt x="3351159" y="1046890"/>
                  <a:pt x="3349970" y="1051415"/>
                  <a:pt x="3349970" y="1056429"/>
                </a:cubicBezTo>
                <a:lnTo>
                  <a:pt x="3349970" y="1124601"/>
                </a:lnTo>
                <a:lnTo>
                  <a:pt x="3336492" y="1124601"/>
                </a:lnTo>
                <a:lnTo>
                  <a:pt x="3336492" y="1018533"/>
                </a:lnTo>
                <a:lnTo>
                  <a:pt x="3349384" y="1018533"/>
                </a:lnTo>
                <a:lnTo>
                  <a:pt x="3349384" y="1034942"/>
                </a:lnTo>
                <a:lnTo>
                  <a:pt x="3350361" y="1034942"/>
                </a:lnTo>
                <a:cubicBezTo>
                  <a:pt x="3352445" y="1029537"/>
                  <a:pt x="3356107" y="1025191"/>
                  <a:pt x="3361349" y="1021903"/>
                </a:cubicBezTo>
                <a:cubicBezTo>
                  <a:pt x="3366590" y="1018615"/>
                  <a:pt x="3372499" y="1016971"/>
                  <a:pt x="3379075" y="1016971"/>
                </a:cubicBezTo>
                <a:close/>
                <a:moveTo>
                  <a:pt x="3263603" y="1016971"/>
                </a:moveTo>
                <a:cubicBezTo>
                  <a:pt x="3271612" y="1017036"/>
                  <a:pt x="3279051" y="1018989"/>
                  <a:pt x="3285921" y="1022831"/>
                </a:cubicBezTo>
                <a:cubicBezTo>
                  <a:pt x="3292790" y="1026672"/>
                  <a:pt x="3298341" y="1032516"/>
                  <a:pt x="3302573" y="1040362"/>
                </a:cubicBezTo>
                <a:cubicBezTo>
                  <a:pt x="3306805" y="1048208"/>
                  <a:pt x="3308921" y="1057861"/>
                  <a:pt x="3308922" y="1069321"/>
                </a:cubicBezTo>
                <a:lnTo>
                  <a:pt x="3308922" y="1075572"/>
                </a:lnTo>
                <a:lnTo>
                  <a:pt x="3230201" y="1075572"/>
                </a:lnTo>
                <a:cubicBezTo>
                  <a:pt x="3230396" y="1083515"/>
                  <a:pt x="3231959" y="1090450"/>
                  <a:pt x="3234889" y="1096375"/>
                </a:cubicBezTo>
                <a:cubicBezTo>
                  <a:pt x="3237819" y="1102300"/>
                  <a:pt x="3241921" y="1106858"/>
                  <a:pt x="3247195" y="1110049"/>
                </a:cubicBezTo>
                <a:cubicBezTo>
                  <a:pt x="3252469" y="1113239"/>
                  <a:pt x="3258590" y="1114834"/>
                  <a:pt x="3265557" y="1114834"/>
                </a:cubicBezTo>
                <a:cubicBezTo>
                  <a:pt x="3272198" y="1114834"/>
                  <a:pt x="3277798" y="1113451"/>
                  <a:pt x="3282356" y="1110683"/>
                </a:cubicBezTo>
                <a:cubicBezTo>
                  <a:pt x="3286914" y="1107916"/>
                  <a:pt x="3290299" y="1104547"/>
                  <a:pt x="3292513" y="1100575"/>
                </a:cubicBezTo>
                <a:lnTo>
                  <a:pt x="3306773" y="1100575"/>
                </a:lnTo>
                <a:cubicBezTo>
                  <a:pt x="3305145" y="1105523"/>
                  <a:pt x="3302426" y="1109984"/>
                  <a:pt x="3298618" y="1113955"/>
                </a:cubicBezTo>
                <a:cubicBezTo>
                  <a:pt x="3294808" y="1117927"/>
                  <a:pt x="3290071" y="1121053"/>
                  <a:pt x="3284407" y="1123332"/>
                </a:cubicBezTo>
                <a:cubicBezTo>
                  <a:pt x="3278742" y="1125610"/>
                  <a:pt x="3272459" y="1126750"/>
                  <a:pt x="3265557" y="1126750"/>
                </a:cubicBezTo>
                <a:cubicBezTo>
                  <a:pt x="3255725" y="1126750"/>
                  <a:pt x="3247130" y="1124471"/>
                  <a:pt x="3239772" y="1119913"/>
                </a:cubicBezTo>
                <a:cubicBezTo>
                  <a:pt x="3232415" y="1115355"/>
                  <a:pt x="3226766" y="1108942"/>
                  <a:pt x="3222827" y="1100672"/>
                </a:cubicBezTo>
                <a:cubicBezTo>
                  <a:pt x="3218888" y="1092403"/>
                  <a:pt x="3216918" y="1082929"/>
                  <a:pt x="3216918" y="1072251"/>
                </a:cubicBezTo>
                <a:cubicBezTo>
                  <a:pt x="3216918" y="1061638"/>
                  <a:pt x="3218871" y="1052131"/>
                  <a:pt x="3222778" y="1043732"/>
                </a:cubicBezTo>
                <a:cubicBezTo>
                  <a:pt x="3226685" y="1035332"/>
                  <a:pt x="3232187" y="1028772"/>
                  <a:pt x="3239284" y="1024052"/>
                </a:cubicBezTo>
                <a:cubicBezTo>
                  <a:pt x="3246381" y="1019331"/>
                  <a:pt x="3254488" y="1016971"/>
                  <a:pt x="3263603" y="1016971"/>
                </a:cubicBezTo>
                <a:close/>
                <a:moveTo>
                  <a:pt x="3154578" y="1016971"/>
                </a:moveTo>
                <a:cubicBezTo>
                  <a:pt x="3163237" y="1016971"/>
                  <a:pt x="3170888" y="1019250"/>
                  <a:pt x="3177530" y="1023807"/>
                </a:cubicBezTo>
                <a:cubicBezTo>
                  <a:pt x="3184171" y="1028365"/>
                  <a:pt x="3189331" y="1034795"/>
                  <a:pt x="3193010" y="1043097"/>
                </a:cubicBezTo>
                <a:cubicBezTo>
                  <a:pt x="3196689" y="1051399"/>
                  <a:pt x="3198528" y="1060987"/>
                  <a:pt x="3198528" y="1071860"/>
                </a:cubicBezTo>
                <a:cubicBezTo>
                  <a:pt x="3198528" y="1082734"/>
                  <a:pt x="3196689" y="1092322"/>
                  <a:pt x="3193010" y="1100624"/>
                </a:cubicBezTo>
                <a:cubicBezTo>
                  <a:pt x="3189331" y="1108925"/>
                  <a:pt x="3184187" y="1115355"/>
                  <a:pt x="3177578" y="1119913"/>
                </a:cubicBezTo>
                <a:cubicBezTo>
                  <a:pt x="3170970" y="1124471"/>
                  <a:pt x="3163368" y="1126750"/>
                  <a:pt x="3154773" y="1126750"/>
                </a:cubicBezTo>
                <a:cubicBezTo>
                  <a:pt x="3146113" y="1126815"/>
                  <a:pt x="3139227" y="1124764"/>
                  <a:pt x="3134116" y="1120597"/>
                </a:cubicBezTo>
                <a:cubicBezTo>
                  <a:pt x="3129005" y="1116430"/>
                  <a:pt x="3125082" y="1111383"/>
                  <a:pt x="3122347" y="1105458"/>
                </a:cubicBezTo>
                <a:lnTo>
                  <a:pt x="3121370" y="1105458"/>
                </a:lnTo>
                <a:lnTo>
                  <a:pt x="3121370" y="1164450"/>
                </a:lnTo>
                <a:lnTo>
                  <a:pt x="3107892" y="1164450"/>
                </a:lnTo>
                <a:lnTo>
                  <a:pt x="3107892" y="1018533"/>
                </a:lnTo>
                <a:lnTo>
                  <a:pt x="3120784" y="1018533"/>
                </a:lnTo>
                <a:lnTo>
                  <a:pt x="3120784" y="1038262"/>
                </a:lnTo>
                <a:lnTo>
                  <a:pt x="3122347" y="1038262"/>
                </a:lnTo>
                <a:cubicBezTo>
                  <a:pt x="3125147" y="1032272"/>
                  <a:pt x="3129037" y="1027242"/>
                  <a:pt x="3134018" y="1023173"/>
                </a:cubicBezTo>
                <a:cubicBezTo>
                  <a:pt x="3138999" y="1019103"/>
                  <a:pt x="3145852" y="1017036"/>
                  <a:pt x="3154578" y="1016971"/>
                </a:cubicBezTo>
                <a:close/>
                <a:moveTo>
                  <a:pt x="3035394" y="1016971"/>
                </a:moveTo>
                <a:cubicBezTo>
                  <a:pt x="3044575" y="1016971"/>
                  <a:pt x="3052714" y="1019298"/>
                  <a:pt x="3059811" y="1023954"/>
                </a:cubicBezTo>
                <a:cubicBezTo>
                  <a:pt x="3066908" y="1028609"/>
                  <a:pt x="3072427" y="1035104"/>
                  <a:pt x="3076366" y="1043439"/>
                </a:cubicBezTo>
                <a:cubicBezTo>
                  <a:pt x="3080305" y="1051773"/>
                  <a:pt x="3082275" y="1061312"/>
                  <a:pt x="3082275" y="1072056"/>
                </a:cubicBezTo>
                <a:cubicBezTo>
                  <a:pt x="3082275" y="1082734"/>
                  <a:pt x="3080305" y="1092224"/>
                  <a:pt x="3076366" y="1100526"/>
                </a:cubicBezTo>
                <a:cubicBezTo>
                  <a:pt x="3072427" y="1108828"/>
                  <a:pt x="3066892" y="1115274"/>
                  <a:pt x="3059762" y="1119864"/>
                </a:cubicBezTo>
                <a:cubicBezTo>
                  <a:pt x="3052632" y="1124455"/>
                  <a:pt x="3044510" y="1126750"/>
                  <a:pt x="3035394" y="1126750"/>
                </a:cubicBezTo>
                <a:cubicBezTo>
                  <a:pt x="3026213" y="1126750"/>
                  <a:pt x="3018042" y="1124455"/>
                  <a:pt x="3010879" y="1119864"/>
                </a:cubicBezTo>
                <a:cubicBezTo>
                  <a:pt x="3003717" y="1115274"/>
                  <a:pt x="2998166" y="1108828"/>
                  <a:pt x="2994227" y="1100526"/>
                </a:cubicBezTo>
                <a:cubicBezTo>
                  <a:pt x="2990288" y="1092224"/>
                  <a:pt x="2988318" y="1082734"/>
                  <a:pt x="2988318" y="1072056"/>
                </a:cubicBezTo>
                <a:cubicBezTo>
                  <a:pt x="2988318" y="1061312"/>
                  <a:pt x="2990288" y="1051773"/>
                  <a:pt x="2994227" y="1043439"/>
                </a:cubicBezTo>
                <a:cubicBezTo>
                  <a:pt x="2998166" y="1035104"/>
                  <a:pt x="3003717" y="1028609"/>
                  <a:pt x="3010879" y="1023954"/>
                </a:cubicBezTo>
                <a:cubicBezTo>
                  <a:pt x="3018042" y="1019298"/>
                  <a:pt x="3026213" y="1016971"/>
                  <a:pt x="3035394" y="1016971"/>
                </a:cubicBezTo>
                <a:close/>
                <a:moveTo>
                  <a:pt x="2882603" y="1016971"/>
                </a:moveTo>
                <a:cubicBezTo>
                  <a:pt x="2890612" y="1017036"/>
                  <a:pt x="2898051" y="1018989"/>
                  <a:pt x="2904921" y="1022831"/>
                </a:cubicBezTo>
                <a:cubicBezTo>
                  <a:pt x="2911790" y="1026672"/>
                  <a:pt x="2917341" y="1032516"/>
                  <a:pt x="2921573" y="1040362"/>
                </a:cubicBezTo>
                <a:cubicBezTo>
                  <a:pt x="2925805" y="1048208"/>
                  <a:pt x="2927921" y="1057861"/>
                  <a:pt x="2927921" y="1069321"/>
                </a:cubicBezTo>
                <a:lnTo>
                  <a:pt x="2927921" y="1075572"/>
                </a:lnTo>
                <a:lnTo>
                  <a:pt x="2849201" y="1075572"/>
                </a:lnTo>
                <a:cubicBezTo>
                  <a:pt x="2849396" y="1083515"/>
                  <a:pt x="2850959" y="1090450"/>
                  <a:pt x="2853889" y="1096375"/>
                </a:cubicBezTo>
                <a:cubicBezTo>
                  <a:pt x="2856819" y="1102300"/>
                  <a:pt x="2860921" y="1106858"/>
                  <a:pt x="2866195" y="1110049"/>
                </a:cubicBezTo>
                <a:cubicBezTo>
                  <a:pt x="2871469" y="1113239"/>
                  <a:pt x="2877589" y="1114834"/>
                  <a:pt x="2884557" y="1114834"/>
                </a:cubicBezTo>
                <a:cubicBezTo>
                  <a:pt x="2891198" y="1114834"/>
                  <a:pt x="2896798" y="1113451"/>
                  <a:pt x="2901356" y="1110683"/>
                </a:cubicBezTo>
                <a:cubicBezTo>
                  <a:pt x="2905913" y="1107916"/>
                  <a:pt x="2909299" y="1104547"/>
                  <a:pt x="2911513" y="1100575"/>
                </a:cubicBezTo>
                <a:lnTo>
                  <a:pt x="2925773" y="1100575"/>
                </a:lnTo>
                <a:cubicBezTo>
                  <a:pt x="2924145" y="1105523"/>
                  <a:pt x="2921426" y="1109984"/>
                  <a:pt x="2917617" y="1113955"/>
                </a:cubicBezTo>
                <a:cubicBezTo>
                  <a:pt x="2913808" y="1117927"/>
                  <a:pt x="2909071" y="1121053"/>
                  <a:pt x="2903407" y="1123332"/>
                </a:cubicBezTo>
                <a:cubicBezTo>
                  <a:pt x="2897742" y="1125610"/>
                  <a:pt x="2891458" y="1126750"/>
                  <a:pt x="2884557" y="1126750"/>
                </a:cubicBezTo>
                <a:cubicBezTo>
                  <a:pt x="2874725" y="1126750"/>
                  <a:pt x="2866130" y="1124471"/>
                  <a:pt x="2858772" y="1119913"/>
                </a:cubicBezTo>
                <a:cubicBezTo>
                  <a:pt x="2851414" y="1115355"/>
                  <a:pt x="2845766" y="1108942"/>
                  <a:pt x="2841827" y="1100672"/>
                </a:cubicBezTo>
                <a:cubicBezTo>
                  <a:pt x="2837887" y="1092403"/>
                  <a:pt x="2835918" y="1082929"/>
                  <a:pt x="2835918" y="1072251"/>
                </a:cubicBezTo>
                <a:cubicBezTo>
                  <a:pt x="2835918" y="1061638"/>
                  <a:pt x="2837871" y="1052131"/>
                  <a:pt x="2841778" y="1043732"/>
                </a:cubicBezTo>
                <a:cubicBezTo>
                  <a:pt x="2845685" y="1035332"/>
                  <a:pt x="2851186" y="1028772"/>
                  <a:pt x="2858284" y="1024052"/>
                </a:cubicBezTo>
                <a:cubicBezTo>
                  <a:pt x="2865381" y="1019331"/>
                  <a:pt x="2873487" y="1016971"/>
                  <a:pt x="2882603" y="1016971"/>
                </a:cubicBezTo>
                <a:close/>
                <a:moveTo>
                  <a:pt x="2663528" y="1016971"/>
                </a:moveTo>
                <a:cubicBezTo>
                  <a:pt x="2671537" y="1017036"/>
                  <a:pt x="2678976" y="1018989"/>
                  <a:pt x="2685845" y="1022831"/>
                </a:cubicBezTo>
                <a:cubicBezTo>
                  <a:pt x="2692715" y="1026672"/>
                  <a:pt x="2698266" y="1032516"/>
                  <a:pt x="2702498" y="1040362"/>
                </a:cubicBezTo>
                <a:cubicBezTo>
                  <a:pt x="2706730" y="1048208"/>
                  <a:pt x="2708846" y="1057861"/>
                  <a:pt x="2708846" y="1069321"/>
                </a:cubicBezTo>
                <a:lnTo>
                  <a:pt x="2708846" y="1075572"/>
                </a:lnTo>
                <a:lnTo>
                  <a:pt x="2630126" y="1075572"/>
                </a:lnTo>
                <a:cubicBezTo>
                  <a:pt x="2630321" y="1083515"/>
                  <a:pt x="2631884" y="1090450"/>
                  <a:pt x="2634814" y="1096375"/>
                </a:cubicBezTo>
                <a:cubicBezTo>
                  <a:pt x="2637744" y="1102300"/>
                  <a:pt x="2641846" y="1106858"/>
                  <a:pt x="2647120" y="1110049"/>
                </a:cubicBezTo>
                <a:cubicBezTo>
                  <a:pt x="2652394" y="1113239"/>
                  <a:pt x="2658515" y="1114834"/>
                  <a:pt x="2665481" y="1114834"/>
                </a:cubicBezTo>
                <a:cubicBezTo>
                  <a:pt x="2672123" y="1114834"/>
                  <a:pt x="2677723" y="1113451"/>
                  <a:pt x="2682280" y="1110683"/>
                </a:cubicBezTo>
                <a:cubicBezTo>
                  <a:pt x="2686838" y="1107916"/>
                  <a:pt x="2690224" y="1104547"/>
                  <a:pt x="2692438" y="1100575"/>
                </a:cubicBezTo>
                <a:lnTo>
                  <a:pt x="2706698" y="1100575"/>
                </a:lnTo>
                <a:cubicBezTo>
                  <a:pt x="2705070" y="1105523"/>
                  <a:pt x="2702351" y="1109984"/>
                  <a:pt x="2698542" y="1113955"/>
                </a:cubicBezTo>
                <a:cubicBezTo>
                  <a:pt x="2694733" y="1117927"/>
                  <a:pt x="2689996" y="1121053"/>
                  <a:pt x="2684332" y="1123332"/>
                </a:cubicBezTo>
                <a:cubicBezTo>
                  <a:pt x="2678667" y="1125610"/>
                  <a:pt x="2672383" y="1126750"/>
                  <a:pt x="2665481" y="1126750"/>
                </a:cubicBezTo>
                <a:cubicBezTo>
                  <a:pt x="2655650" y="1126750"/>
                  <a:pt x="2647055" y="1124471"/>
                  <a:pt x="2639697" y="1119913"/>
                </a:cubicBezTo>
                <a:cubicBezTo>
                  <a:pt x="2632339" y="1115355"/>
                  <a:pt x="2626691" y="1108942"/>
                  <a:pt x="2622752" y="1100672"/>
                </a:cubicBezTo>
                <a:cubicBezTo>
                  <a:pt x="2618812" y="1092403"/>
                  <a:pt x="2616843" y="1082929"/>
                  <a:pt x="2616843" y="1072251"/>
                </a:cubicBezTo>
                <a:cubicBezTo>
                  <a:pt x="2616843" y="1061638"/>
                  <a:pt x="2618796" y="1052131"/>
                  <a:pt x="2622703" y="1043732"/>
                </a:cubicBezTo>
                <a:cubicBezTo>
                  <a:pt x="2626609" y="1035332"/>
                  <a:pt x="2632111" y="1028772"/>
                  <a:pt x="2639209" y="1024052"/>
                </a:cubicBezTo>
                <a:cubicBezTo>
                  <a:pt x="2646306" y="1019331"/>
                  <a:pt x="2654412" y="1016971"/>
                  <a:pt x="2663528" y="1016971"/>
                </a:cubicBezTo>
                <a:close/>
                <a:moveTo>
                  <a:pt x="2349203" y="1016971"/>
                </a:moveTo>
                <a:cubicBezTo>
                  <a:pt x="2357212" y="1017036"/>
                  <a:pt x="2364651" y="1018989"/>
                  <a:pt x="2371520" y="1022831"/>
                </a:cubicBezTo>
                <a:cubicBezTo>
                  <a:pt x="2378390" y="1026672"/>
                  <a:pt x="2383941" y="1032516"/>
                  <a:pt x="2388173" y="1040362"/>
                </a:cubicBezTo>
                <a:cubicBezTo>
                  <a:pt x="2392405" y="1048208"/>
                  <a:pt x="2394521" y="1057861"/>
                  <a:pt x="2394521" y="1069321"/>
                </a:cubicBezTo>
                <a:lnTo>
                  <a:pt x="2394521" y="1075572"/>
                </a:lnTo>
                <a:lnTo>
                  <a:pt x="2315801" y="1075572"/>
                </a:lnTo>
                <a:cubicBezTo>
                  <a:pt x="2315996" y="1083515"/>
                  <a:pt x="2317559" y="1090450"/>
                  <a:pt x="2320489" y="1096375"/>
                </a:cubicBezTo>
                <a:cubicBezTo>
                  <a:pt x="2323419" y="1102300"/>
                  <a:pt x="2327521" y="1106858"/>
                  <a:pt x="2332795" y="1110049"/>
                </a:cubicBezTo>
                <a:cubicBezTo>
                  <a:pt x="2338069" y="1113239"/>
                  <a:pt x="2344190" y="1114834"/>
                  <a:pt x="2351157" y="1114834"/>
                </a:cubicBezTo>
                <a:cubicBezTo>
                  <a:pt x="2357798" y="1114834"/>
                  <a:pt x="2363398" y="1113451"/>
                  <a:pt x="2367956" y="1110683"/>
                </a:cubicBezTo>
                <a:cubicBezTo>
                  <a:pt x="2372513" y="1107916"/>
                  <a:pt x="2375899" y="1104547"/>
                  <a:pt x="2378113" y="1100575"/>
                </a:cubicBezTo>
                <a:lnTo>
                  <a:pt x="2392373" y="1100575"/>
                </a:lnTo>
                <a:cubicBezTo>
                  <a:pt x="2390745" y="1105523"/>
                  <a:pt x="2388026" y="1109984"/>
                  <a:pt x="2384217" y="1113955"/>
                </a:cubicBezTo>
                <a:cubicBezTo>
                  <a:pt x="2380408" y="1117927"/>
                  <a:pt x="2375671" y="1121053"/>
                  <a:pt x="2370007" y="1123332"/>
                </a:cubicBezTo>
                <a:cubicBezTo>
                  <a:pt x="2364342" y="1125610"/>
                  <a:pt x="2358058" y="1126750"/>
                  <a:pt x="2351157" y="1126750"/>
                </a:cubicBezTo>
                <a:cubicBezTo>
                  <a:pt x="2341325" y="1126750"/>
                  <a:pt x="2332730" y="1124471"/>
                  <a:pt x="2325372" y="1119913"/>
                </a:cubicBezTo>
                <a:cubicBezTo>
                  <a:pt x="2318014" y="1115355"/>
                  <a:pt x="2312366" y="1108942"/>
                  <a:pt x="2308427" y="1100672"/>
                </a:cubicBezTo>
                <a:cubicBezTo>
                  <a:pt x="2304487" y="1092403"/>
                  <a:pt x="2302518" y="1082929"/>
                  <a:pt x="2302518" y="1072251"/>
                </a:cubicBezTo>
                <a:cubicBezTo>
                  <a:pt x="2302518" y="1061638"/>
                  <a:pt x="2304471" y="1052131"/>
                  <a:pt x="2308378" y="1043732"/>
                </a:cubicBezTo>
                <a:cubicBezTo>
                  <a:pt x="2312285" y="1035332"/>
                  <a:pt x="2317786" y="1028772"/>
                  <a:pt x="2324884" y="1024052"/>
                </a:cubicBezTo>
                <a:cubicBezTo>
                  <a:pt x="2331981" y="1019331"/>
                  <a:pt x="2340087" y="1016971"/>
                  <a:pt x="2349203" y="1016971"/>
                </a:cubicBezTo>
                <a:close/>
                <a:moveTo>
                  <a:pt x="2044403" y="1016971"/>
                </a:moveTo>
                <a:cubicBezTo>
                  <a:pt x="2052412" y="1017036"/>
                  <a:pt x="2059851" y="1018989"/>
                  <a:pt x="2066720" y="1022831"/>
                </a:cubicBezTo>
                <a:cubicBezTo>
                  <a:pt x="2073590" y="1026672"/>
                  <a:pt x="2079141" y="1032516"/>
                  <a:pt x="2083373" y="1040362"/>
                </a:cubicBezTo>
                <a:cubicBezTo>
                  <a:pt x="2087605" y="1048208"/>
                  <a:pt x="2089721" y="1057861"/>
                  <a:pt x="2089721" y="1069321"/>
                </a:cubicBezTo>
                <a:lnTo>
                  <a:pt x="2089721" y="1075572"/>
                </a:lnTo>
                <a:lnTo>
                  <a:pt x="2011001" y="1075572"/>
                </a:lnTo>
                <a:cubicBezTo>
                  <a:pt x="2011196" y="1083515"/>
                  <a:pt x="2012759" y="1090450"/>
                  <a:pt x="2015689" y="1096375"/>
                </a:cubicBezTo>
                <a:cubicBezTo>
                  <a:pt x="2018619" y="1102300"/>
                  <a:pt x="2022721" y="1106858"/>
                  <a:pt x="2027995" y="1110049"/>
                </a:cubicBezTo>
                <a:cubicBezTo>
                  <a:pt x="2033269" y="1113239"/>
                  <a:pt x="2039390" y="1114834"/>
                  <a:pt x="2046357" y="1114834"/>
                </a:cubicBezTo>
                <a:cubicBezTo>
                  <a:pt x="2052998" y="1114834"/>
                  <a:pt x="2058598" y="1113451"/>
                  <a:pt x="2063156" y="1110683"/>
                </a:cubicBezTo>
                <a:cubicBezTo>
                  <a:pt x="2067713" y="1107916"/>
                  <a:pt x="2071099" y="1104547"/>
                  <a:pt x="2073313" y="1100575"/>
                </a:cubicBezTo>
                <a:lnTo>
                  <a:pt x="2087573" y="1100575"/>
                </a:lnTo>
                <a:cubicBezTo>
                  <a:pt x="2085945" y="1105523"/>
                  <a:pt x="2083226" y="1109984"/>
                  <a:pt x="2079417" y="1113955"/>
                </a:cubicBezTo>
                <a:cubicBezTo>
                  <a:pt x="2075608" y="1117927"/>
                  <a:pt x="2070871" y="1121053"/>
                  <a:pt x="2065207" y="1123332"/>
                </a:cubicBezTo>
                <a:cubicBezTo>
                  <a:pt x="2059542" y="1125610"/>
                  <a:pt x="2053258" y="1126750"/>
                  <a:pt x="2046357" y="1126750"/>
                </a:cubicBezTo>
                <a:cubicBezTo>
                  <a:pt x="2036525" y="1126750"/>
                  <a:pt x="2027930" y="1124471"/>
                  <a:pt x="2020572" y="1119913"/>
                </a:cubicBezTo>
                <a:cubicBezTo>
                  <a:pt x="2013214" y="1115355"/>
                  <a:pt x="2007566" y="1108942"/>
                  <a:pt x="2003627" y="1100672"/>
                </a:cubicBezTo>
                <a:cubicBezTo>
                  <a:pt x="1999687" y="1092403"/>
                  <a:pt x="1997718" y="1082929"/>
                  <a:pt x="1997718" y="1072251"/>
                </a:cubicBezTo>
                <a:cubicBezTo>
                  <a:pt x="1997718" y="1061638"/>
                  <a:pt x="1999671" y="1052131"/>
                  <a:pt x="2003578" y="1043732"/>
                </a:cubicBezTo>
                <a:cubicBezTo>
                  <a:pt x="2007484" y="1035332"/>
                  <a:pt x="2012987" y="1028772"/>
                  <a:pt x="2020084" y="1024052"/>
                </a:cubicBezTo>
                <a:cubicBezTo>
                  <a:pt x="2027181" y="1019331"/>
                  <a:pt x="2035287" y="1016971"/>
                  <a:pt x="2044403" y="1016971"/>
                </a:cubicBezTo>
                <a:close/>
                <a:moveTo>
                  <a:pt x="1935377" y="1016971"/>
                </a:moveTo>
                <a:cubicBezTo>
                  <a:pt x="1944037" y="1016971"/>
                  <a:pt x="1951688" y="1019250"/>
                  <a:pt x="1958329" y="1023807"/>
                </a:cubicBezTo>
                <a:cubicBezTo>
                  <a:pt x="1964971" y="1028365"/>
                  <a:pt x="1970131" y="1034795"/>
                  <a:pt x="1973810" y="1043097"/>
                </a:cubicBezTo>
                <a:cubicBezTo>
                  <a:pt x="1977489" y="1051399"/>
                  <a:pt x="1979328" y="1060987"/>
                  <a:pt x="1979328" y="1071860"/>
                </a:cubicBezTo>
                <a:cubicBezTo>
                  <a:pt x="1979328" y="1082734"/>
                  <a:pt x="1977489" y="1092322"/>
                  <a:pt x="1973810" y="1100624"/>
                </a:cubicBezTo>
                <a:cubicBezTo>
                  <a:pt x="1970131" y="1108925"/>
                  <a:pt x="1964987" y="1115355"/>
                  <a:pt x="1958378" y="1119913"/>
                </a:cubicBezTo>
                <a:cubicBezTo>
                  <a:pt x="1951769" y="1124471"/>
                  <a:pt x="1944167" y="1126750"/>
                  <a:pt x="1935573" y="1126750"/>
                </a:cubicBezTo>
                <a:cubicBezTo>
                  <a:pt x="1926913" y="1126815"/>
                  <a:pt x="1920027" y="1124764"/>
                  <a:pt x="1914916" y="1120597"/>
                </a:cubicBezTo>
                <a:cubicBezTo>
                  <a:pt x="1909804" y="1116430"/>
                  <a:pt x="1905881" y="1111383"/>
                  <a:pt x="1903147" y="1105458"/>
                </a:cubicBezTo>
                <a:lnTo>
                  <a:pt x="1902170" y="1105458"/>
                </a:lnTo>
                <a:lnTo>
                  <a:pt x="1902170" y="1164450"/>
                </a:lnTo>
                <a:lnTo>
                  <a:pt x="1888692" y="1164450"/>
                </a:lnTo>
                <a:lnTo>
                  <a:pt x="1888692" y="1018533"/>
                </a:lnTo>
                <a:lnTo>
                  <a:pt x="1901584" y="1018533"/>
                </a:lnTo>
                <a:lnTo>
                  <a:pt x="1901584" y="1038262"/>
                </a:lnTo>
                <a:lnTo>
                  <a:pt x="1903147" y="1038262"/>
                </a:lnTo>
                <a:cubicBezTo>
                  <a:pt x="1905947" y="1032272"/>
                  <a:pt x="1909837" y="1027242"/>
                  <a:pt x="1914818" y="1023173"/>
                </a:cubicBezTo>
                <a:cubicBezTo>
                  <a:pt x="1919799" y="1019103"/>
                  <a:pt x="1926652" y="1017036"/>
                  <a:pt x="1935377" y="1016971"/>
                </a:cubicBezTo>
                <a:close/>
                <a:moveTo>
                  <a:pt x="1067814" y="1016971"/>
                </a:moveTo>
                <a:cubicBezTo>
                  <a:pt x="1075823" y="1017036"/>
                  <a:pt x="1083262" y="1018989"/>
                  <a:pt x="1090131" y="1022831"/>
                </a:cubicBezTo>
                <a:cubicBezTo>
                  <a:pt x="1097001" y="1026672"/>
                  <a:pt x="1102552" y="1032516"/>
                  <a:pt x="1106784" y="1040362"/>
                </a:cubicBezTo>
                <a:cubicBezTo>
                  <a:pt x="1111016" y="1048208"/>
                  <a:pt x="1113133" y="1057861"/>
                  <a:pt x="1113133" y="1069321"/>
                </a:cubicBezTo>
                <a:lnTo>
                  <a:pt x="1113133" y="1075572"/>
                </a:lnTo>
                <a:lnTo>
                  <a:pt x="1034412" y="1075572"/>
                </a:lnTo>
                <a:cubicBezTo>
                  <a:pt x="1034607" y="1083515"/>
                  <a:pt x="1036170" y="1090450"/>
                  <a:pt x="1039100" y="1096375"/>
                </a:cubicBezTo>
                <a:cubicBezTo>
                  <a:pt x="1042030" y="1102300"/>
                  <a:pt x="1046132" y="1106858"/>
                  <a:pt x="1051406" y="1110049"/>
                </a:cubicBezTo>
                <a:cubicBezTo>
                  <a:pt x="1056680" y="1113239"/>
                  <a:pt x="1062801" y="1114834"/>
                  <a:pt x="1069768" y="1114834"/>
                </a:cubicBezTo>
                <a:cubicBezTo>
                  <a:pt x="1076409" y="1114834"/>
                  <a:pt x="1082009" y="1113451"/>
                  <a:pt x="1086567" y="1110683"/>
                </a:cubicBezTo>
                <a:cubicBezTo>
                  <a:pt x="1091124" y="1107916"/>
                  <a:pt x="1094510" y="1104547"/>
                  <a:pt x="1096724" y="1100575"/>
                </a:cubicBezTo>
                <a:lnTo>
                  <a:pt x="1110984" y="1100575"/>
                </a:lnTo>
                <a:cubicBezTo>
                  <a:pt x="1109356" y="1105523"/>
                  <a:pt x="1106638" y="1109984"/>
                  <a:pt x="1102828" y="1113955"/>
                </a:cubicBezTo>
                <a:cubicBezTo>
                  <a:pt x="1099019" y="1117927"/>
                  <a:pt x="1094282" y="1121053"/>
                  <a:pt x="1088618" y="1123332"/>
                </a:cubicBezTo>
                <a:cubicBezTo>
                  <a:pt x="1082953" y="1125610"/>
                  <a:pt x="1076670" y="1126750"/>
                  <a:pt x="1069768" y="1126750"/>
                </a:cubicBezTo>
                <a:cubicBezTo>
                  <a:pt x="1059936" y="1126750"/>
                  <a:pt x="1051341" y="1124471"/>
                  <a:pt x="1043983" y="1119913"/>
                </a:cubicBezTo>
                <a:cubicBezTo>
                  <a:pt x="1036625" y="1115355"/>
                  <a:pt x="1030977" y="1108942"/>
                  <a:pt x="1027038" y="1100672"/>
                </a:cubicBezTo>
                <a:cubicBezTo>
                  <a:pt x="1023098" y="1092403"/>
                  <a:pt x="1021129" y="1082929"/>
                  <a:pt x="1021129" y="1072251"/>
                </a:cubicBezTo>
                <a:cubicBezTo>
                  <a:pt x="1021129" y="1061638"/>
                  <a:pt x="1023082" y="1052131"/>
                  <a:pt x="1026989" y="1043732"/>
                </a:cubicBezTo>
                <a:cubicBezTo>
                  <a:pt x="1030896" y="1035332"/>
                  <a:pt x="1036398" y="1028772"/>
                  <a:pt x="1043495" y="1024052"/>
                </a:cubicBezTo>
                <a:cubicBezTo>
                  <a:pt x="1050592" y="1019331"/>
                  <a:pt x="1058699" y="1016971"/>
                  <a:pt x="1067814" y="1016971"/>
                </a:cubicBezTo>
                <a:close/>
                <a:moveTo>
                  <a:pt x="950779" y="1016971"/>
                </a:moveTo>
                <a:cubicBezTo>
                  <a:pt x="959505" y="1017036"/>
                  <a:pt x="966390" y="1019119"/>
                  <a:pt x="971436" y="1023221"/>
                </a:cubicBezTo>
                <a:cubicBezTo>
                  <a:pt x="976483" y="1027323"/>
                  <a:pt x="980406" y="1032337"/>
                  <a:pt x="983205" y="1038262"/>
                </a:cubicBezTo>
                <a:lnTo>
                  <a:pt x="984377" y="1038262"/>
                </a:lnTo>
                <a:lnTo>
                  <a:pt x="984377" y="1018533"/>
                </a:lnTo>
                <a:lnTo>
                  <a:pt x="997465" y="1018533"/>
                </a:lnTo>
                <a:lnTo>
                  <a:pt x="997465" y="1127336"/>
                </a:lnTo>
                <a:cubicBezTo>
                  <a:pt x="997465" y="1136061"/>
                  <a:pt x="995577" y="1143354"/>
                  <a:pt x="991800" y="1149214"/>
                </a:cubicBezTo>
                <a:cubicBezTo>
                  <a:pt x="988024" y="1155074"/>
                  <a:pt x="982815" y="1159436"/>
                  <a:pt x="976173" y="1162301"/>
                </a:cubicBezTo>
                <a:cubicBezTo>
                  <a:pt x="969532" y="1165166"/>
                  <a:pt x="961849" y="1166599"/>
                  <a:pt x="953124" y="1166599"/>
                </a:cubicBezTo>
                <a:cubicBezTo>
                  <a:pt x="945310" y="1166599"/>
                  <a:pt x="938310" y="1165492"/>
                  <a:pt x="932125" y="1163278"/>
                </a:cubicBezTo>
                <a:cubicBezTo>
                  <a:pt x="925939" y="1161064"/>
                  <a:pt x="920925" y="1157809"/>
                  <a:pt x="917084" y="1153511"/>
                </a:cubicBezTo>
                <a:cubicBezTo>
                  <a:pt x="913242" y="1149214"/>
                  <a:pt x="910931" y="1144005"/>
                  <a:pt x="910149" y="1137884"/>
                </a:cubicBezTo>
                <a:lnTo>
                  <a:pt x="924214" y="1137884"/>
                </a:lnTo>
                <a:cubicBezTo>
                  <a:pt x="925386" y="1143484"/>
                  <a:pt x="928544" y="1147716"/>
                  <a:pt x="933687" y="1150581"/>
                </a:cubicBezTo>
                <a:cubicBezTo>
                  <a:pt x="938831" y="1153446"/>
                  <a:pt x="945310" y="1154878"/>
                  <a:pt x="953124" y="1154878"/>
                </a:cubicBezTo>
                <a:cubicBezTo>
                  <a:pt x="963021" y="1154878"/>
                  <a:pt x="970655" y="1152518"/>
                  <a:pt x="976027" y="1147798"/>
                </a:cubicBezTo>
                <a:cubicBezTo>
                  <a:pt x="981398" y="1143077"/>
                  <a:pt x="984117" y="1135996"/>
                  <a:pt x="984182" y="1126555"/>
                </a:cubicBezTo>
                <a:lnTo>
                  <a:pt x="984182" y="1103114"/>
                </a:lnTo>
                <a:lnTo>
                  <a:pt x="983010" y="1103114"/>
                </a:lnTo>
                <a:cubicBezTo>
                  <a:pt x="980406" y="1108779"/>
                  <a:pt x="976515" y="1113581"/>
                  <a:pt x="971339" y="1117520"/>
                </a:cubicBezTo>
                <a:cubicBezTo>
                  <a:pt x="966162" y="1121460"/>
                  <a:pt x="959244" y="1123429"/>
                  <a:pt x="950584" y="1123429"/>
                </a:cubicBezTo>
                <a:cubicBezTo>
                  <a:pt x="942120" y="1123429"/>
                  <a:pt x="934566" y="1121281"/>
                  <a:pt x="927925" y="1116983"/>
                </a:cubicBezTo>
                <a:cubicBezTo>
                  <a:pt x="921284" y="1112686"/>
                  <a:pt x="916107" y="1106565"/>
                  <a:pt x="912396" y="1098621"/>
                </a:cubicBezTo>
                <a:cubicBezTo>
                  <a:pt x="908684" y="1090678"/>
                  <a:pt x="906829" y="1081367"/>
                  <a:pt x="906829" y="1070688"/>
                </a:cubicBezTo>
                <a:cubicBezTo>
                  <a:pt x="906829" y="1060010"/>
                  <a:pt x="908652" y="1050617"/>
                  <a:pt x="912298" y="1042511"/>
                </a:cubicBezTo>
                <a:cubicBezTo>
                  <a:pt x="915944" y="1034404"/>
                  <a:pt x="921105" y="1028121"/>
                  <a:pt x="927779" y="1023661"/>
                </a:cubicBezTo>
                <a:cubicBezTo>
                  <a:pt x="934453" y="1019201"/>
                  <a:pt x="942120" y="1016971"/>
                  <a:pt x="950779" y="1016971"/>
                </a:cubicBezTo>
                <a:close/>
                <a:moveTo>
                  <a:pt x="839214" y="1016971"/>
                </a:moveTo>
                <a:cubicBezTo>
                  <a:pt x="847223" y="1017036"/>
                  <a:pt x="854662" y="1018989"/>
                  <a:pt x="861531" y="1022831"/>
                </a:cubicBezTo>
                <a:cubicBezTo>
                  <a:pt x="868401" y="1026672"/>
                  <a:pt x="873952" y="1032516"/>
                  <a:pt x="878184" y="1040362"/>
                </a:cubicBezTo>
                <a:cubicBezTo>
                  <a:pt x="882416" y="1048208"/>
                  <a:pt x="884532" y="1057861"/>
                  <a:pt x="884532" y="1069321"/>
                </a:cubicBezTo>
                <a:lnTo>
                  <a:pt x="884532" y="1075572"/>
                </a:lnTo>
                <a:lnTo>
                  <a:pt x="805812" y="1075572"/>
                </a:lnTo>
                <a:cubicBezTo>
                  <a:pt x="806007" y="1083515"/>
                  <a:pt x="807570" y="1090450"/>
                  <a:pt x="810500" y="1096375"/>
                </a:cubicBezTo>
                <a:cubicBezTo>
                  <a:pt x="813430" y="1102300"/>
                  <a:pt x="817532" y="1106858"/>
                  <a:pt x="822806" y="1110049"/>
                </a:cubicBezTo>
                <a:cubicBezTo>
                  <a:pt x="828080" y="1113239"/>
                  <a:pt x="834200" y="1114834"/>
                  <a:pt x="841168" y="1114834"/>
                </a:cubicBezTo>
                <a:cubicBezTo>
                  <a:pt x="847809" y="1114834"/>
                  <a:pt x="853409" y="1113451"/>
                  <a:pt x="857967" y="1110683"/>
                </a:cubicBezTo>
                <a:cubicBezTo>
                  <a:pt x="862524" y="1107916"/>
                  <a:pt x="865910" y="1104547"/>
                  <a:pt x="868124" y="1100575"/>
                </a:cubicBezTo>
                <a:lnTo>
                  <a:pt x="882384" y="1100575"/>
                </a:lnTo>
                <a:cubicBezTo>
                  <a:pt x="880756" y="1105523"/>
                  <a:pt x="878037" y="1109984"/>
                  <a:pt x="874228" y="1113955"/>
                </a:cubicBezTo>
                <a:cubicBezTo>
                  <a:pt x="870419" y="1117927"/>
                  <a:pt x="865682" y="1121053"/>
                  <a:pt x="860017" y="1123332"/>
                </a:cubicBezTo>
                <a:cubicBezTo>
                  <a:pt x="854353" y="1125610"/>
                  <a:pt x="848069" y="1126750"/>
                  <a:pt x="841168" y="1126750"/>
                </a:cubicBezTo>
                <a:cubicBezTo>
                  <a:pt x="831336" y="1126750"/>
                  <a:pt x="822741" y="1124471"/>
                  <a:pt x="815383" y="1119913"/>
                </a:cubicBezTo>
                <a:cubicBezTo>
                  <a:pt x="808025" y="1115355"/>
                  <a:pt x="802377" y="1108942"/>
                  <a:pt x="798438" y="1100672"/>
                </a:cubicBezTo>
                <a:cubicBezTo>
                  <a:pt x="794498" y="1092403"/>
                  <a:pt x="792529" y="1082929"/>
                  <a:pt x="792529" y="1072251"/>
                </a:cubicBezTo>
                <a:cubicBezTo>
                  <a:pt x="792529" y="1061638"/>
                  <a:pt x="794482" y="1052131"/>
                  <a:pt x="798389" y="1043732"/>
                </a:cubicBezTo>
                <a:cubicBezTo>
                  <a:pt x="802295" y="1035332"/>
                  <a:pt x="807797" y="1028772"/>
                  <a:pt x="814895" y="1024052"/>
                </a:cubicBezTo>
                <a:cubicBezTo>
                  <a:pt x="821992" y="1019331"/>
                  <a:pt x="830098" y="1016971"/>
                  <a:pt x="839214" y="1016971"/>
                </a:cubicBezTo>
                <a:close/>
                <a:moveTo>
                  <a:pt x="439555" y="1016971"/>
                </a:moveTo>
                <a:cubicBezTo>
                  <a:pt x="446652" y="1016971"/>
                  <a:pt x="453131" y="1018371"/>
                  <a:pt x="458991" y="1021170"/>
                </a:cubicBezTo>
                <a:cubicBezTo>
                  <a:pt x="464851" y="1023970"/>
                  <a:pt x="469653" y="1027877"/>
                  <a:pt x="473397" y="1032891"/>
                </a:cubicBezTo>
                <a:cubicBezTo>
                  <a:pt x="477141" y="1037904"/>
                  <a:pt x="479469" y="1043667"/>
                  <a:pt x="480380" y="1050178"/>
                </a:cubicBezTo>
                <a:lnTo>
                  <a:pt x="467097" y="1050178"/>
                </a:lnTo>
                <a:cubicBezTo>
                  <a:pt x="466186" y="1046271"/>
                  <a:pt x="464509" y="1042706"/>
                  <a:pt x="462067" y="1039483"/>
                </a:cubicBezTo>
                <a:cubicBezTo>
                  <a:pt x="459626" y="1036260"/>
                  <a:pt x="456484" y="1033721"/>
                  <a:pt x="452642" y="1031865"/>
                </a:cubicBezTo>
                <a:cubicBezTo>
                  <a:pt x="448801" y="1030009"/>
                  <a:pt x="444503" y="1029081"/>
                  <a:pt x="439750" y="1029081"/>
                </a:cubicBezTo>
                <a:cubicBezTo>
                  <a:pt x="433109" y="1029081"/>
                  <a:pt x="427216" y="1030856"/>
                  <a:pt x="422072" y="1034404"/>
                </a:cubicBezTo>
                <a:cubicBezTo>
                  <a:pt x="416928" y="1037953"/>
                  <a:pt x="412924" y="1042967"/>
                  <a:pt x="410059" y="1049445"/>
                </a:cubicBezTo>
                <a:cubicBezTo>
                  <a:pt x="407194" y="1055924"/>
                  <a:pt x="405762" y="1063331"/>
                  <a:pt x="405762" y="1071665"/>
                </a:cubicBezTo>
                <a:cubicBezTo>
                  <a:pt x="405762" y="1080064"/>
                  <a:pt x="407161" y="1087536"/>
                  <a:pt x="409961" y="1094080"/>
                </a:cubicBezTo>
                <a:cubicBezTo>
                  <a:pt x="412761" y="1100624"/>
                  <a:pt x="416733" y="1105719"/>
                  <a:pt x="421877" y="1109365"/>
                </a:cubicBezTo>
                <a:cubicBezTo>
                  <a:pt x="427021" y="1113011"/>
                  <a:pt x="432978" y="1114834"/>
                  <a:pt x="439750" y="1114834"/>
                </a:cubicBezTo>
                <a:cubicBezTo>
                  <a:pt x="446652" y="1114769"/>
                  <a:pt x="452577" y="1112832"/>
                  <a:pt x="457526" y="1109023"/>
                </a:cubicBezTo>
                <a:cubicBezTo>
                  <a:pt x="462474" y="1105214"/>
                  <a:pt x="465665" y="1100054"/>
                  <a:pt x="467097" y="1093543"/>
                </a:cubicBezTo>
                <a:lnTo>
                  <a:pt x="480575" y="1093543"/>
                </a:lnTo>
                <a:cubicBezTo>
                  <a:pt x="479599" y="1099924"/>
                  <a:pt x="477304" y="1105637"/>
                  <a:pt x="473690" y="1110683"/>
                </a:cubicBezTo>
                <a:cubicBezTo>
                  <a:pt x="470076" y="1115730"/>
                  <a:pt x="465339" y="1119669"/>
                  <a:pt x="459479" y="1122501"/>
                </a:cubicBezTo>
                <a:cubicBezTo>
                  <a:pt x="453619" y="1125334"/>
                  <a:pt x="447043" y="1126750"/>
                  <a:pt x="439750" y="1126750"/>
                </a:cubicBezTo>
                <a:cubicBezTo>
                  <a:pt x="430309" y="1126750"/>
                  <a:pt x="422007" y="1124422"/>
                  <a:pt x="414845" y="1119767"/>
                </a:cubicBezTo>
                <a:cubicBezTo>
                  <a:pt x="407682" y="1115111"/>
                  <a:pt x="402164" y="1108616"/>
                  <a:pt x="398290" y="1100282"/>
                </a:cubicBezTo>
                <a:cubicBezTo>
                  <a:pt x="394416" y="1091947"/>
                  <a:pt x="392479" y="1082539"/>
                  <a:pt x="392479" y="1072056"/>
                </a:cubicBezTo>
                <a:cubicBezTo>
                  <a:pt x="392479" y="1061442"/>
                  <a:pt x="394448" y="1051968"/>
                  <a:pt x="398388" y="1043634"/>
                </a:cubicBezTo>
                <a:cubicBezTo>
                  <a:pt x="402327" y="1035300"/>
                  <a:pt x="407861" y="1028772"/>
                  <a:pt x="414991" y="1024052"/>
                </a:cubicBezTo>
                <a:cubicBezTo>
                  <a:pt x="422121" y="1019331"/>
                  <a:pt x="430309" y="1016971"/>
                  <a:pt x="439555" y="1016971"/>
                </a:cubicBezTo>
                <a:close/>
                <a:moveTo>
                  <a:pt x="335561" y="1016971"/>
                </a:moveTo>
                <a:cubicBezTo>
                  <a:pt x="337905" y="1016971"/>
                  <a:pt x="340184" y="1017036"/>
                  <a:pt x="342398" y="1017166"/>
                </a:cubicBezTo>
                <a:lnTo>
                  <a:pt x="342398" y="1030644"/>
                </a:lnTo>
                <a:cubicBezTo>
                  <a:pt x="341747" y="1030449"/>
                  <a:pt x="340640" y="1030270"/>
                  <a:pt x="339077" y="1030107"/>
                </a:cubicBezTo>
                <a:cubicBezTo>
                  <a:pt x="337515" y="1029944"/>
                  <a:pt x="335952" y="1029863"/>
                  <a:pt x="334389" y="1029863"/>
                </a:cubicBezTo>
                <a:cubicBezTo>
                  <a:pt x="329050" y="1029863"/>
                  <a:pt x="324248" y="1031019"/>
                  <a:pt x="319983" y="1033330"/>
                </a:cubicBezTo>
                <a:cubicBezTo>
                  <a:pt x="315718" y="1035642"/>
                  <a:pt x="312397" y="1038816"/>
                  <a:pt x="310021" y="1042853"/>
                </a:cubicBezTo>
                <a:cubicBezTo>
                  <a:pt x="307644" y="1046890"/>
                  <a:pt x="306456" y="1051415"/>
                  <a:pt x="306456" y="1056429"/>
                </a:cubicBezTo>
                <a:lnTo>
                  <a:pt x="306456" y="1124601"/>
                </a:lnTo>
                <a:lnTo>
                  <a:pt x="292978" y="1124601"/>
                </a:lnTo>
                <a:lnTo>
                  <a:pt x="292978" y="1018533"/>
                </a:lnTo>
                <a:lnTo>
                  <a:pt x="305870" y="1018533"/>
                </a:lnTo>
                <a:lnTo>
                  <a:pt x="305870" y="1034942"/>
                </a:lnTo>
                <a:lnTo>
                  <a:pt x="306847" y="1034942"/>
                </a:lnTo>
                <a:cubicBezTo>
                  <a:pt x="308930" y="1029537"/>
                  <a:pt x="312593" y="1025191"/>
                  <a:pt x="317834" y="1021903"/>
                </a:cubicBezTo>
                <a:cubicBezTo>
                  <a:pt x="323076" y="1018615"/>
                  <a:pt x="328985" y="1016971"/>
                  <a:pt x="335561" y="1016971"/>
                </a:cubicBezTo>
                <a:close/>
                <a:moveTo>
                  <a:pt x="159814" y="1016971"/>
                </a:moveTo>
                <a:cubicBezTo>
                  <a:pt x="165999" y="1017036"/>
                  <a:pt x="171957" y="1018126"/>
                  <a:pt x="177687" y="1020243"/>
                </a:cubicBezTo>
                <a:cubicBezTo>
                  <a:pt x="183417" y="1022359"/>
                  <a:pt x="188251" y="1026070"/>
                  <a:pt x="192191" y="1031377"/>
                </a:cubicBezTo>
                <a:cubicBezTo>
                  <a:pt x="196130" y="1036683"/>
                  <a:pt x="198100" y="1043862"/>
                  <a:pt x="198100" y="1052913"/>
                </a:cubicBezTo>
                <a:lnTo>
                  <a:pt x="198100" y="1124601"/>
                </a:lnTo>
                <a:lnTo>
                  <a:pt x="184817" y="1124601"/>
                </a:lnTo>
                <a:lnTo>
                  <a:pt x="184817" y="1108193"/>
                </a:lnTo>
                <a:lnTo>
                  <a:pt x="184035" y="1108193"/>
                </a:lnTo>
                <a:cubicBezTo>
                  <a:pt x="181561" y="1113402"/>
                  <a:pt x="177557" y="1117846"/>
                  <a:pt x="172022" y="1121525"/>
                </a:cubicBezTo>
                <a:cubicBezTo>
                  <a:pt x="166488" y="1125204"/>
                  <a:pt x="159618" y="1127010"/>
                  <a:pt x="151414" y="1126945"/>
                </a:cubicBezTo>
                <a:cubicBezTo>
                  <a:pt x="144903" y="1127010"/>
                  <a:pt x="138978" y="1125757"/>
                  <a:pt x="133639" y="1123185"/>
                </a:cubicBezTo>
                <a:cubicBezTo>
                  <a:pt x="128299" y="1120613"/>
                  <a:pt x="124100" y="1116902"/>
                  <a:pt x="121039" y="1112051"/>
                </a:cubicBezTo>
                <a:cubicBezTo>
                  <a:pt x="117979" y="1107200"/>
                  <a:pt x="116449" y="1101486"/>
                  <a:pt x="116449" y="1094910"/>
                </a:cubicBezTo>
                <a:cubicBezTo>
                  <a:pt x="116384" y="1084818"/>
                  <a:pt x="119884" y="1077297"/>
                  <a:pt x="126948" y="1072349"/>
                </a:cubicBezTo>
                <a:cubicBezTo>
                  <a:pt x="134013" y="1067400"/>
                  <a:pt x="143536" y="1064437"/>
                  <a:pt x="155516" y="1063461"/>
                </a:cubicBezTo>
                <a:lnTo>
                  <a:pt x="167823" y="1062679"/>
                </a:lnTo>
                <a:cubicBezTo>
                  <a:pt x="170297" y="1062549"/>
                  <a:pt x="173080" y="1062386"/>
                  <a:pt x="176173" y="1062191"/>
                </a:cubicBezTo>
                <a:cubicBezTo>
                  <a:pt x="179266" y="1061996"/>
                  <a:pt x="182147" y="1061833"/>
                  <a:pt x="184817" y="1061703"/>
                </a:cubicBezTo>
                <a:lnTo>
                  <a:pt x="184817" y="1051741"/>
                </a:lnTo>
                <a:cubicBezTo>
                  <a:pt x="184882" y="1044578"/>
                  <a:pt x="182701" y="1038979"/>
                  <a:pt x="178273" y="1034942"/>
                </a:cubicBezTo>
                <a:cubicBezTo>
                  <a:pt x="173845" y="1030905"/>
                  <a:pt x="167530" y="1028886"/>
                  <a:pt x="159325" y="1028886"/>
                </a:cubicBezTo>
                <a:cubicBezTo>
                  <a:pt x="152358" y="1028886"/>
                  <a:pt x="146596" y="1030319"/>
                  <a:pt x="142038" y="1033184"/>
                </a:cubicBezTo>
                <a:cubicBezTo>
                  <a:pt x="137480" y="1036049"/>
                  <a:pt x="134550" y="1039955"/>
                  <a:pt x="133248" y="1044904"/>
                </a:cubicBezTo>
                <a:lnTo>
                  <a:pt x="119379" y="1044904"/>
                </a:lnTo>
                <a:cubicBezTo>
                  <a:pt x="120095" y="1039369"/>
                  <a:pt x="122260" y="1034502"/>
                  <a:pt x="125874" y="1030302"/>
                </a:cubicBezTo>
                <a:cubicBezTo>
                  <a:pt x="129488" y="1026103"/>
                  <a:pt x="134225" y="1022831"/>
                  <a:pt x="140085" y="1020487"/>
                </a:cubicBezTo>
                <a:cubicBezTo>
                  <a:pt x="145945" y="1018143"/>
                  <a:pt x="152521" y="1016971"/>
                  <a:pt x="159814" y="1016971"/>
                </a:cubicBezTo>
                <a:close/>
                <a:moveTo>
                  <a:pt x="2505175" y="995679"/>
                </a:moveTo>
                <a:lnTo>
                  <a:pt x="2505175" y="1112100"/>
                </a:lnTo>
                <a:lnTo>
                  <a:pt x="2532522" y="1112100"/>
                </a:lnTo>
                <a:cubicBezTo>
                  <a:pt x="2544373" y="1112100"/>
                  <a:pt x="2554335" y="1109772"/>
                  <a:pt x="2562409" y="1105116"/>
                </a:cubicBezTo>
                <a:cubicBezTo>
                  <a:pt x="2570483" y="1100461"/>
                  <a:pt x="2576554" y="1093754"/>
                  <a:pt x="2580624" y="1084997"/>
                </a:cubicBezTo>
                <a:cubicBezTo>
                  <a:pt x="2584693" y="1076239"/>
                  <a:pt x="2586696" y="1065740"/>
                  <a:pt x="2586631" y="1053499"/>
                </a:cubicBezTo>
                <a:cubicBezTo>
                  <a:pt x="2586631" y="1041388"/>
                  <a:pt x="2584661" y="1031002"/>
                  <a:pt x="2580722" y="1022342"/>
                </a:cubicBezTo>
                <a:cubicBezTo>
                  <a:pt x="2576782" y="1013682"/>
                  <a:pt x="2570938" y="1007074"/>
                  <a:pt x="2563190" y="1002516"/>
                </a:cubicBezTo>
                <a:cubicBezTo>
                  <a:pt x="2555442" y="997958"/>
                  <a:pt x="2546000" y="995679"/>
                  <a:pt x="2534866" y="995679"/>
                </a:cubicBezTo>
                <a:close/>
                <a:moveTo>
                  <a:pt x="1752700" y="995679"/>
                </a:moveTo>
                <a:lnTo>
                  <a:pt x="1752700" y="1058577"/>
                </a:lnTo>
                <a:lnTo>
                  <a:pt x="1784735" y="1058577"/>
                </a:lnTo>
                <a:cubicBezTo>
                  <a:pt x="1791898" y="1058577"/>
                  <a:pt x="1797921" y="1057243"/>
                  <a:pt x="1802804" y="1054573"/>
                </a:cubicBezTo>
                <a:cubicBezTo>
                  <a:pt x="1807687" y="1051903"/>
                  <a:pt x="1811334" y="1048208"/>
                  <a:pt x="1813743" y="1043488"/>
                </a:cubicBezTo>
                <a:cubicBezTo>
                  <a:pt x="1816152" y="1038767"/>
                  <a:pt x="1817357" y="1033314"/>
                  <a:pt x="1817357" y="1027128"/>
                </a:cubicBezTo>
                <a:cubicBezTo>
                  <a:pt x="1817357" y="1020877"/>
                  <a:pt x="1816152" y="1015392"/>
                  <a:pt x="1813743" y="1010671"/>
                </a:cubicBezTo>
                <a:cubicBezTo>
                  <a:pt x="1811334" y="1005950"/>
                  <a:pt x="1807671" y="1002272"/>
                  <a:pt x="1802755" y="999634"/>
                </a:cubicBezTo>
                <a:cubicBezTo>
                  <a:pt x="1797839" y="996997"/>
                  <a:pt x="1791767" y="995679"/>
                  <a:pt x="1784540" y="995679"/>
                </a:cubicBezTo>
                <a:close/>
                <a:moveTo>
                  <a:pt x="23636" y="995679"/>
                </a:moveTo>
                <a:lnTo>
                  <a:pt x="23636" y="1058577"/>
                </a:lnTo>
                <a:lnTo>
                  <a:pt x="55671" y="1058577"/>
                </a:lnTo>
                <a:cubicBezTo>
                  <a:pt x="62834" y="1058577"/>
                  <a:pt x="68856" y="1057243"/>
                  <a:pt x="73740" y="1054573"/>
                </a:cubicBezTo>
                <a:cubicBezTo>
                  <a:pt x="78623" y="1051903"/>
                  <a:pt x="82270" y="1048208"/>
                  <a:pt x="84679" y="1043488"/>
                </a:cubicBezTo>
                <a:cubicBezTo>
                  <a:pt x="87088" y="1038767"/>
                  <a:pt x="88292" y="1033314"/>
                  <a:pt x="88292" y="1027128"/>
                </a:cubicBezTo>
                <a:cubicBezTo>
                  <a:pt x="88292" y="1020877"/>
                  <a:pt x="87088" y="1015392"/>
                  <a:pt x="84679" y="1010671"/>
                </a:cubicBezTo>
                <a:cubicBezTo>
                  <a:pt x="82270" y="1005950"/>
                  <a:pt x="78607" y="1002272"/>
                  <a:pt x="73691" y="999634"/>
                </a:cubicBezTo>
                <a:cubicBezTo>
                  <a:pt x="68775" y="996997"/>
                  <a:pt x="62703" y="995679"/>
                  <a:pt x="55476" y="995679"/>
                </a:cubicBezTo>
                <a:close/>
                <a:moveTo>
                  <a:pt x="233335" y="993140"/>
                </a:moveTo>
                <a:lnTo>
                  <a:pt x="246813" y="993140"/>
                </a:lnTo>
                <a:lnTo>
                  <a:pt x="246813" y="1018533"/>
                </a:lnTo>
                <a:lnTo>
                  <a:pt x="269081" y="1018533"/>
                </a:lnTo>
                <a:lnTo>
                  <a:pt x="269081" y="1029863"/>
                </a:lnTo>
                <a:lnTo>
                  <a:pt x="246813" y="1029863"/>
                </a:lnTo>
                <a:lnTo>
                  <a:pt x="246813" y="1096277"/>
                </a:lnTo>
                <a:cubicBezTo>
                  <a:pt x="246748" y="1102463"/>
                  <a:pt x="248164" y="1106858"/>
                  <a:pt x="251062" y="1109463"/>
                </a:cubicBezTo>
                <a:cubicBezTo>
                  <a:pt x="253959" y="1112067"/>
                  <a:pt x="257687" y="1113402"/>
                  <a:pt x="262245" y="1113467"/>
                </a:cubicBezTo>
                <a:lnTo>
                  <a:pt x="271035" y="1113076"/>
                </a:lnTo>
                <a:lnTo>
                  <a:pt x="271035" y="1125578"/>
                </a:lnTo>
                <a:cubicBezTo>
                  <a:pt x="266737" y="1125969"/>
                  <a:pt x="263417" y="1126164"/>
                  <a:pt x="261073" y="1126164"/>
                </a:cubicBezTo>
                <a:cubicBezTo>
                  <a:pt x="256319" y="1126164"/>
                  <a:pt x="251827" y="1125138"/>
                  <a:pt x="247594" y="1123087"/>
                </a:cubicBezTo>
                <a:cubicBezTo>
                  <a:pt x="243362" y="1121036"/>
                  <a:pt x="239927" y="1118009"/>
                  <a:pt x="237290" y="1114004"/>
                </a:cubicBezTo>
                <a:cubicBezTo>
                  <a:pt x="234653" y="1110000"/>
                  <a:pt x="233335" y="1105198"/>
                  <a:pt x="233335" y="1099598"/>
                </a:cubicBezTo>
                <a:lnTo>
                  <a:pt x="233335" y="1029863"/>
                </a:lnTo>
                <a:lnTo>
                  <a:pt x="217513" y="1029863"/>
                </a:lnTo>
                <a:lnTo>
                  <a:pt x="217513" y="1018533"/>
                </a:lnTo>
                <a:lnTo>
                  <a:pt x="233335" y="1018533"/>
                </a:lnTo>
                <a:close/>
                <a:moveTo>
                  <a:pt x="2955492" y="983177"/>
                </a:moveTo>
                <a:lnTo>
                  <a:pt x="2968970" y="983177"/>
                </a:lnTo>
                <a:lnTo>
                  <a:pt x="2968970" y="1124601"/>
                </a:lnTo>
                <a:lnTo>
                  <a:pt x="2955492" y="1124601"/>
                </a:lnTo>
                <a:close/>
                <a:moveTo>
                  <a:pt x="2491306" y="983177"/>
                </a:moveTo>
                <a:lnTo>
                  <a:pt x="2535648" y="983177"/>
                </a:lnTo>
                <a:cubicBezTo>
                  <a:pt x="2549126" y="983177"/>
                  <a:pt x="2560700" y="985977"/>
                  <a:pt x="2570369" y="991577"/>
                </a:cubicBezTo>
                <a:cubicBezTo>
                  <a:pt x="2580038" y="997176"/>
                  <a:pt x="2587444" y="1005250"/>
                  <a:pt x="2592588" y="1015799"/>
                </a:cubicBezTo>
                <a:cubicBezTo>
                  <a:pt x="2597732" y="1026347"/>
                  <a:pt x="2600304" y="1038913"/>
                  <a:pt x="2600304" y="1053499"/>
                </a:cubicBezTo>
                <a:cubicBezTo>
                  <a:pt x="2600304" y="1068279"/>
                  <a:pt x="2597683" y="1081009"/>
                  <a:pt x="2592442" y="1091687"/>
                </a:cubicBezTo>
                <a:cubicBezTo>
                  <a:pt x="2587200" y="1102365"/>
                  <a:pt x="2579566" y="1110521"/>
                  <a:pt x="2569539" y="1116153"/>
                </a:cubicBezTo>
                <a:cubicBezTo>
                  <a:pt x="2559511" y="1121785"/>
                  <a:pt x="2547433" y="1124601"/>
                  <a:pt x="2533304" y="1124601"/>
                </a:cubicBezTo>
                <a:lnTo>
                  <a:pt x="2491306" y="1124601"/>
                </a:lnTo>
                <a:close/>
                <a:moveTo>
                  <a:pt x="2117292" y="983177"/>
                </a:moveTo>
                <a:lnTo>
                  <a:pt x="2130770" y="983177"/>
                </a:lnTo>
                <a:lnTo>
                  <a:pt x="2130770" y="1124601"/>
                </a:lnTo>
                <a:lnTo>
                  <a:pt x="2117292" y="1124601"/>
                </a:lnTo>
                <a:close/>
                <a:moveTo>
                  <a:pt x="1738831" y="983177"/>
                </a:moveTo>
                <a:lnTo>
                  <a:pt x="1785126" y="983177"/>
                </a:lnTo>
                <a:cubicBezTo>
                  <a:pt x="1795023" y="983177"/>
                  <a:pt x="1803423" y="985082"/>
                  <a:pt x="1810324" y="988891"/>
                </a:cubicBezTo>
                <a:cubicBezTo>
                  <a:pt x="1817226" y="992700"/>
                  <a:pt x="1822419" y="997909"/>
                  <a:pt x="1825903" y="1004518"/>
                </a:cubicBezTo>
                <a:cubicBezTo>
                  <a:pt x="1829386" y="1011127"/>
                  <a:pt x="1831095" y="1018664"/>
                  <a:pt x="1831030" y="1027128"/>
                </a:cubicBezTo>
                <a:cubicBezTo>
                  <a:pt x="1831095" y="1035528"/>
                  <a:pt x="1829386" y="1043048"/>
                  <a:pt x="1825903" y="1049690"/>
                </a:cubicBezTo>
                <a:cubicBezTo>
                  <a:pt x="1822419" y="1056331"/>
                  <a:pt x="1817243" y="1061556"/>
                  <a:pt x="1810373" y="1065365"/>
                </a:cubicBezTo>
                <a:cubicBezTo>
                  <a:pt x="1803504" y="1069174"/>
                  <a:pt x="1795153" y="1071079"/>
                  <a:pt x="1785321" y="1071079"/>
                </a:cubicBezTo>
                <a:lnTo>
                  <a:pt x="1752700" y="1071079"/>
                </a:lnTo>
                <a:lnTo>
                  <a:pt x="1752700" y="1124601"/>
                </a:lnTo>
                <a:lnTo>
                  <a:pt x="1738831" y="1124601"/>
                </a:lnTo>
                <a:close/>
                <a:moveTo>
                  <a:pt x="1212587" y="983177"/>
                </a:moveTo>
                <a:lnTo>
                  <a:pt x="1226065" y="983177"/>
                </a:lnTo>
                <a:lnTo>
                  <a:pt x="1226065" y="1124601"/>
                </a:lnTo>
                <a:lnTo>
                  <a:pt x="1212978" y="1124601"/>
                </a:lnTo>
                <a:lnTo>
                  <a:pt x="1212978" y="1105458"/>
                </a:lnTo>
                <a:lnTo>
                  <a:pt x="1211610" y="1105458"/>
                </a:lnTo>
                <a:cubicBezTo>
                  <a:pt x="1204904" y="1119718"/>
                  <a:pt x="1194095" y="1126815"/>
                  <a:pt x="1179184" y="1126750"/>
                </a:cubicBezTo>
                <a:cubicBezTo>
                  <a:pt x="1170589" y="1126750"/>
                  <a:pt x="1162971" y="1124471"/>
                  <a:pt x="1156330" y="1119913"/>
                </a:cubicBezTo>
                <a:cubicBezTo>
                  <a:pt x="1149688" y="1115355"/>
                  <a:pt x="1144545" y="1108925"/>
                  <a:pt x="1140898" y="1100624"/>
                </a:cubicBezTo>
                <a:cubicBezTo>
                  <a:pt x="1137252" y="1092322"/>
                  <a:pt x="1135429" y="1082734"/>
                  <a:pt x="1135429" y="1071860"/>
                </a:cubicBezTo>
                <a:cubicBezTo>
                  <a:pt x="1135429" y="1061052"/>
                  <a:pt x="1137268" y="1051496"/>
                  <a:pt x="1140947" y="1043195"/>
                </a:cubicBezTo>
                <a:cubicBezTo>
                  <a:pt x="1144626" y="1034893"/>
                  <a:pt x="1149802" y="1028447"/>
                  <a:pt x="1156476" y="1023856"/>
                </a:cubicBezTo>
                <a:cubicBezTo>
                  <a:pt x="1163150" y="1019266"/>
                  <a:pt x="1170785" y="1016971"/>
                  <a:pt x="1179380" y="1016971"/>
                </a:cubicBezTo>
                <a:cubicBezTo>
                  <a:pt x="1194356" y="1017036"/>
                  <a:pt x="1205099" y="1024133"/>
                  <a:pt x="1211610" y="1038262"/>
                </a:cubicBezTo>
                <a:lnTo>
                  <a:pt x="1212587" y="1038262"/>
                </a:lnTo>
                <a:close/>
                <a:moveTo>
                  <a:pt x="502528" y="983177"/>
                </a:moveTo>
                <a:lnTo>
                  <a:pt x="516006" y="983177"/>
                </a:lnTo>
                <a:lnTo>
                  <a:pt x="516006" y="1067758"/>
                </a:lnTo>
                <a:lnTo>
                  <a:pt x="517373" y="1067758"/>
                </a:lnTo>
                <a:lnTo>
                  <a:pt x="566207" y="1018533"/>
                </a:lnTo>
                <a:lnTo>
                  <a:pt x="583006" y="1018533"/>
                </a:lnTo>
                <a:lnTo>
                  <a:pt x="537884" y="1064047"/>
                </a:lnTo>
                <a:lnTo>
                  <a:pt x="585741" y="1124601"/>
                </a:lnTo>
                <a:lnTo>
                  <a:pt x="568942" y="1124601"/>
                </a:lnTo>
                <a:lnTo>
                  <a:pt x="527921" y="1072642"/>
                </a:lnTo>
                <a:lnTo>
                  <a:pt x="516006" y="1083874"/>
                </a:lnTo>
                <a:lnTo>
                  <a:pt x="516006" y="1124601"/>
                </a:lnTo>
                <a:lnTo>
                  <a:pt x="502528" y="1124601"/>
                </a:lnTo>
                <a:close/>
                <a:moveTo>
                  <a:pt x="9767" y="983177"/>
                </a:moveTo>
                <a:lnTo>
                  <a:pt x="56062" y="983177"/>
                </a:lnTo>
                <a:cubicBezTo>
                  <a:pt x="65959" y="983177"/>
                  <a:pt x="74358" y="985082"/>
                  <a:pt x="81260" y="988891"/>
                </a:cubicBezTo>
                <a:cubicBezTo>
                  <a:pt x="88162" y="992700"/>
                  <a:pt x="93355" y="997909"/>
                  <a:pt x="96838" y="1004518"/>
                </a:cubicBezTo>
                <a:cubicBezTo>
                  <a:pt x="100322" y="1011127"/>
                  <a:pt x="102031" y="1018664"/>
                  <a:pt x="101966" y="1027128"/>
                </a:cubicBezTo>
                <a:cubicBezTo>
                  <a:pt x="102031" y="1035528"/>
                  <a:pt x="100322" y="1043048"/>
                  <a:pt x="96838" y="1049690"/>
                </a:cubicBezTo>
                <a:cubicBezTo>
                  <a:pt x="93355" y="1056331"/>
                  <a:pt x="88179" y="1061556"/>
                  <a:pt x="81309" y="1065365"/>
                </a:cubicBezTo>
                <a:cubicBezTo>
                  <a:pt x="74440" y="1069174"/>
                  <a:pt x="66089" y="1071079"/>
                  <a:pt x="56257" y="1071079"/>
                </a:cubicBezTo>
                <a:lnTo>
                  <a:pt x="23636" y="1071079"/>
                </a:lnTo>
                <a:lnTo>
                  <a:pt x="23636" y="1124601"/>
                </a:lnTo>
                <a:lnTo>
                  <a:pt x="9767" y="1124601"/>
                </a:lnTo>
                <a:close/>
                <a:moveTo>
                  <a:pt x="2162424" y="981810"/>
                </a:moveTo>
                <a:cubicBezTo>
                  <a:pt x="2165093" y="981875"/>
                  <a:pt x="2167372" y="982803"/>
                  <a:pt x="2169261" y="984594"/>
                </a:cubicBezTo>
                <a:cubicBezTo>
                  <a:pt x="2171149" y="986384"/>
                  <a:pt x="2172126" y="988582"/>
                  <a:pt x="2172191" y="991186"/>
                </a:cubicBezTo>
                <a:cubicBezTo>
                  <a:pt x="2172126" y="993791"/>
                  <a:pt x="2171149" y="995988"/>
                  <a:pt x="2169261" y="997779"/>
                </a:cubicBezTo>
                <a:cubicBezTo>
                  <a:pt x="2167372" y="999569"/>
                  <a:pt x="2165093" y="1000432"/>
                  <a:pt x="2162424" y="1000367"/>
                </a:cubicBezTo>
                <a:cubicBezTo>
                  <a:pt x="2159754" y="1000432"/>
                  <a:pt x="2157459" y="999569"/>
                  <a:pt x="2155538" y="997779"/>
                </a:cubicBezTo>
                <a:cubicBezTo>
                  <a:pt x="2153617" y="995988"/>
                  <a:pt x="2152657" y="993791"/>
                  <a:pt x="2152657" y="991186"/>
                </a:cubicBezTo>
                <a:cubicBezTo>
                  <a:pt x="2152657" y="988582"/>
                  <a:pt x="2153617" y="986384"/>
                  <a:pt x="2155538" y="984594"/>
                </a:cubicBezTo>
                <a:cubicBezTo>
                  <a:pt x="2157459" y="982803"/>
                  <a:pt x="2159754" y="981875"/>
                  <a:pt x="2162424" y="981810"/>
                </a:cubicBezTo>
                <a:close/>
                <a:moveTo>
                  <a:pt x="1857624" y="981810"/>
                </a:moveTo>
                <a:cubicBezTo>
                  <a:pt x="1860293" y="981875"/>
                  <a:pt x="1862572" y="982803"/>
                  <a:pt x="1864461" y="984594"/>
                </a:cubicBezTo>
                <a:cubicBezTo>
                  <a:pt x="1866349" y="986384"/>
                  <a:pt x="1867326" y="988582"/>
                  <a:pt x="1867391" y="991186"/>
                </a:cubicBezTo>
                <a:cubicBezTo>
                  <a:pt x="1867326" y="993791"/>
                  <a:pt x="1866349" y="995988"/>
                  <a:pt x="1864461" y="997779"/>
                </a:cubicBezTo>
                <a:cubicBezTo>
                  <a:pt x="1862572" y="999569"/>
                  <a:pt x="1860293" y="1000432"/>
                  <a:pt x="1857624" y="1000367"/>
                </a:cubicBezTo>
                <a:cubicBezTo>
                  <a:pt x="1854954" y="1000432"/>
                  <a:pt x="1852659" y="999569"/>
                  <a:pt x="1850738" y="997779"/>
                </a:cubicBezTo>
                <a:cubicBezTo>
                  <a:pt x="1848817" y="995988"/>
                  <a:pt x="1847857" y="993791"/>
                  <a:pt x="1847857" y="991186"/>
                </a:cubicBezTo>
                <a:cubicBezTo>
                  <a:pt x="1847857" y="988582"/>
                  <a:pt x="1848817" y="986384"/>
                  <a:pt x="1850738" y="984594"/>
                </a:cubicBezTo>
                <a:cubicBezTo>
                  <a:pt x="1852659" y="982803"/>
                  <a:pt x="1854954" y="981875"/>
                  <a:pt x="1857624" y="981810"/>
                </a:cubicBezTo>
                <a:close/>
                <a:moveTo>
                  <a:pt x="1262035" y="981810"/>
                </a:moveTo>
                <a:cubicBezTo>
                  <a:pt x="1264705" y="981875"/>
                  <a:pt x="1266984" y="982803"/>
                  <a:pt x="1268872" y="984594"/>
                </a:cubicBezTo>
                <a:cubicBezTo>
                  <a:pt x="1270760" y="986384"/>
                  <a:pt x="1271737" y="988582"/>
                  <a:pt x="1271802" y="991186"/>
                </a:cubicBezTo>
                <a:cubicBezTo>
                  <a:pt x="1271737" y="993791"/>
                  <a:pt x="1270760" y="995988"/>
                  <a:pt x="1268872" y="997779"/>
                </a:cubicBezTo>
                <a:cubicBezTo>
                  <a:pt x="1266984" y="999569"/>
                  <a:pt x="1264705" y="1000432"/>
                  <a:pt x="1262035" y="1000367"/>
                </a:cubicBezTo>
                <a:cubicBezTo>
                  <a:pt x="1259366" y="1000432"/>
                  <a:pt x="1257070" y="999569"/>
                  <a:pt x="1255149" y="997779"/>
                </a:cubicBezTo>
                <a:cubicBezTo>
                  <a:pt x="1253229" y="995988"/>
                  <a:pt x="1252268" y="993791"/>
                  <a:pt x="1252268" y="991186"/>
                </a:cubicBezTo>
                <a:cubicBezTo>
                  <a:pt x="1252268" y="988582"/>
                  <a:pt x="1253229" y="986384"/>
                  <a:pt x="1255149" y="984594"/>
                </a:cubicBezTo>
                <a:cubicBezTo>
                  <a:pt x="1257070" y="982803"/>
                  <a:pt x="1259366" y="981875"/>
                  <a:pt x="1262035" y="981810"/>
                </a:cubicBezTo>
                <a:close/>
                <a:moveTo>
                  <a:pt x="366685" y="981810"/>
                </a:moveTo>
                <a:cubicBezTo>
                  <a:pt x="369354" y="981875"/>
                  <a:pt x="371633" y="982803"/>
                  <a:pt x="373522" y="984594"/>
                </a:cubicBezTo>
                <a:cubicBezTo>
                  <a:pt x="375410" y="986384"/>
                  <a:pt x="376386" y="988582"/>
                  <a:pt x="376452" y="991186"/>
                </a:cubicBezTo>
                <a:cubicBezTo>
                  <a:pt x="376386" y="993791"/>
                  <a:pt x="375410" y="995988"/>
                  <a:pt x="373522" y="997779"/>
                </a:cubicBezTo>
                <a:cubicBezTo>
                  <a:pt x="371633" y="999569"/>
                  <a:pt x="369354" y="1000432"/>
                  <a:pt x="366685" y="1000367"/>
                </a:cubicBezTo>
                <a:cubicBezTo>
                  <a:pt x="364015" y="1000432"/>
                  <a:pt x="361720" y="999569"/>
                  <a:pt x="359799" y="997779"/>
                </a:cubicBezTo>
                <a:cubicBezTo>
                  <a:pt x="357878" y="995988"/>
                  <a:pt x="356918" y="993791"/>
                  <a:pt x="356918" y="991186"/>
                </a:cubicBezTo>
                <a:cubicBezTo>
                  <a:pt x="356918" y="988582"/>
                  <a:pt x="357878" y="986384"/>
                  <a:pt x="359799" y="984594"/>
                </a:cubicBezTo>
                <a:cubicBezTo>
                  <a:pt x="361720" y="982803"/>
                  <a:pt x="364015" y="981875"/>
                  <a:pt x="366685" y="981810"/>
                </a:cubicBezTo>
                <a:close/>
                <a:moveTo>
                  <a:pt x="720663" y="981224"/>
                </a:moveTo>
                <a:cubicBezTo>
                  <a:pt x="729388" y="981224"/>
                  <a:pt x="737202" y="982819"/>
                  <a:pt x="744104" y="986010"/>
                </a:cubicBezTo>
                <a:cubicBezTo>
                  <a:pt x="751006" y="989200"/>
                  <a:pt x="756459" y="993660"/>
                  <a:pt x="760463" y="999390"/>
                </a:cubicBezTo>
                <a:cubicBezTo>
                  <a:pt x="764468" y="1005120"/>
                  <a:pt x="766633" y="1011566"/>
                  <a:pt x="766958" y="1018729"/>
                </a:cubicBezTo>
                <a:lnTo>
                  <a:pt x="753284" y="1018729"/>
                </a:lnTo>
                <a:cubicBezTo>
                  <a:pt x="752829" y="1013650"/>
                  <a:pt x="751152" y="1009206"/>
                  <a:pt x="748255" y="1005397"/>
                </a:cubicBezTo>
                <a:cubicBezTo>
                  <a:pt x="745357" y="1001588"/>
                  <a:pt x="741499" y="998658"/>
                  <a:pt x="736681" y="996607"/>
                </a:cubicBezTo>
                <a:cubicBezTo>
                  <a:pt x="731863" y="994556"/>
                  <a:pt x="726393" y="993530"/>
                  <a:pt x="720273" y="993530"/>
                </a:cubicBezTo>
                <a:cubicBezTo>
                  <a:pt x="713826" y="993530"/>
                  <a:pt x="708113" y="994653"/>
                  <a:pt x="703132" y="996900"/>
                </a:cubicBezTo>
                <a:cubicBezTo>
                  <a:pt x="698151" y="999146"/>
                  <a:pt x="694293" y="1002223"/>
                  <a:pt x="691558" y="1006129"/>
                </a:cubicBezTo>
                <a:cubicBezTo>
                  <a:pt x="688823" y="1010036"/>
                  <a:pt x="687456" y="1014431"/>
                  <a:pt x="687456" y="1019315"/>
                </a:cubicBezTo>
                <a:cubicBezTo>
                  <a:pt x="687391" y="1025956"/>
                  <a:pt x="689979" y="1031246"/>
                  <a:pt x="695221" y="1035186"/>
                </a:cubicBezTo>
                <a:cubicBezTo>
                  <a:pt x="700462" y="1039125"/>
                  <a:pt x="707185" y="1042234"/>
                  <a:pt x="715389" y="1044513"/>
                </a:cubicBezTo>
                <a:lnTo>
                  <a:pt x="730039" y="1048615"/>
                </a:lnTo>
                <a:cubicBezTo>
                  <a:pt x="741304" y="1051741"/>
                  <a:pt x="750582" y="1056201"/>
                  <a:pt x="757875" y="1061996"/>
                </a:cubicBezTo>
                <a:cubicBezTo>
                  <a:pt x="765168" y="1067791"/>
                  <a:pt x="768781" y="1076027"/>
                  <a:pt x="768716" y="1086706"/>
                </a:cubicBezTo>
                <a:cubicBezTo>
                  <a:pt x="768781" y="1094389"/>
                  <a:pt x="766828" y="1101291"/>
                  <a:pt x="762856" y="1107412"/>
                </a:cubicBezTo>
                <a:cubicBezTo>
                  <a:pt x="758884" y="1113532"/>
                  <a:pt x="753154" y="1118318"/>
                  <a:pt x="745666" y="1121769"/>
                </a:cubicBezTo>
                <a:cubicBezTo>
                  <a:pt x="738178" y="1125220"/>
                  <a:pt x="729388" y="1126945"/>
                  <a:pt x="719296" y="1126945"/>
                </a:cubicBezTo>
                <a:cubicBezTo>
                  <a:pt x="709724" y="1126945"/>
                  <a:pt x="701325" y="1125366"/>
                  <a:pt x="694097" y="1122208"/>
                </a:cubicBezTo>
                <a:cubicBezTo>
                  <a:pt x="686870" y="1119050"/>
                  <a:pt x="681205" y="1114607"/>
                  <a:pt x="677103" y="1108877"/>
                </a:cubicBezTo>
                <a:cubicBezTo>
                  <a:pt x="673001" y="1103147"/>
                  <a:pt x="670657" y="1096473"/>
                  <a:pt x="670071" y="1088855"/>
                </a:cubicBezTo>
                <a:lnTo>
                  <a:pt x="684331" y="1088855"/>
                </a:lnTo>
                <a:cubicBezTo>
                  <a:pt x="684786" y="1094259"/>
                  <a:pt x="686593" y="1098882"/>
                  <a:pt x="689751" y="1102724"/>
                </a:cubicBezTo>
                <a:cubicBezTo>
                  <a:pt x="692909" y="1106565"/>
                  <a:pt x="697044" y="1109463"/>
                  <a:pt x="702155" y="1111416"/>
                </a:cubicBezTo>
                <a:cubicBezTo>
                  <a:pt x="707266" y="1113369"/>
                  <a:pt x="712980" y="1114379"/>
                  <a:pt x="719296" y="1114444"/>
                </a:cubicBezTo>
                <a:cubicBezTo>
                  <a:pt x="726198" y="1114444"/>
                  <a:pt x="732383" y="1113272"/>
                  <a:pt x="737853" y="1110928"/>
                </a:cubicBezTo>
                <a:cubicBezTo>
                  <a:pt x="743322" y="1108584"/>
                  <a:pt x="747587" y="1105295"/>
                  <a:pt x="750647" y="1101063"/>
                </a:cubicBezTo>
                <a:cubicBezTo>
                  <a:pt x="753708" y="1096831"/>
                  <a:pt x="755238" y="1091980"/>
                  <a:pt x="755238" y="1086511"/>
                </a:cubicBezTo>
                <a:cubicBezTo>
                  <a:pt x="755238" y="1079934"/>
                  <a:pt x="752747" y="1074742"/>
                  <a:pt x="747766" y="1070932"/>
                </a:cubicBezTo>
                <a:cubicBezTo>
                  <a:pt x="742785" y="1067123"/>
                  <a:pt x="735509" y="1063851"/>
                  <a:pt x="725937" y="1061117"/>
                </a:cubicBezTo>
                <a:lnTo>
                  <a:pt x="709138" y="1056233"/>
                </a:lnTo>
                <a:cubicBezTo>
                  <a:pt x="697679" y="1052847"/>
                  <a:pt x="688937" y="1048176"/>
                  <a:pt x="682914" y="1042218"/>
                </a:cubicBezTo>
                <a:cubicBezTo>
                  <a:pt x="676892" y="1036260"/>
                  <a:pt x="673848" y="1028821"/>
                  <a:pt x="673782" y="1019901"/>
                </a:cubicBezTo>
                <a:cubicBezTo>
                  <a:pt x="673782" y="1012348"/>
                  <a:pt x="675850" y="1005625"/>
                  <a:pt x="679984" y="999732"/>
                </a:cubicBezTo>
                <a:cubicBezTo>
                  <a:pt x="684119" y="993839"/>
                  <a:pt x="689735" y="989282"/>
                  <a:pt x="696832" y="986059"/>
                </a:cubicBezTo>
                <a:cubicBezTo>
                  <a:pt x="703929" y="982835"/>
                  <a:pt x="711873" y="981224"/>
                  <a:pt x="720663" y="981224"/>
                </a:cubicBezTo>
                <a:close/>
                <a:moveTo>
                  <a:pt x="1603770" y="863426"/>
                </a:moveTo>
                <a:cubicBezTo>
                  <a:pt x="1606635" y="863492"/>
                  <a:pt x="1609076" y="864550"/>
                  <a:pt x="1611095" y="866601"/>
                </a:cubicBezTo>
                <a:cubicBezTo>
                  <a:pt x="1613113" y="868652"/>
                  <a:pt x="1614122" y="871110"/>
                  <a:pt x="1614122" y="873975"/>
                </a:cubicBezTo>
                <a:cubicBezTo>
                  <a:pt x="1614122" y="876775"/>
                  <a:pt x="1613129" y="879200"/>
                  <a:pt x="1611144" y="881251"/>
                </a:cubicBezTo>
                <a:cubicBezTo>
                  <a:pt x="1609158" y="883302"/>
                  <a:pt x="1606765" y="884328"/>
                  <a:pt x="1603965" y="884328"/>
                </a:cubicBezTo>
                <a:cubicBezTo>
                  <a:pt x="1601035" y="884328"/>
                  <a:pt x="1598512" y="883302"/>
                  <a:pt x="1596396" y="881251"/>
                </a:cubicBezTo>
                <a:cubicBezTo>
                  <a:pt x="1594279" y="879200"/>
                  <a:pt x="1593221" y="876775"/>
                  <a:pt x="1593221" y="873975"/>
                </a:cubicBezTo>
                <a:cubicBezTo>
                  <a:pt x="1593221" y="871110"/>
                  <a:pt x="1594263" y="868652"/>
                  <a:pt x="1596347" y="866601"/>
                </a:cubicBezTo>
                <a:cubicBezTo>
                  <a:pt x="1598430" y="864550"/>
                  <a:pt x="1600905" y="863492"/>
                  <a:pt x="1603770" y="863426"/>
                </a:cubicBezTo>
                <a:close/>
                <a:moveTo>
                  <a:pt x="3378099" y="790956"/>
                </a:moveTo>
                <a:cubicBezTo>
                  <a:pt x="3371913" y="790956"/>
                  <a:pt x="3366346" y="792519"/>
                  <a:pt x="3361397" y="795645"/>
                </a:cubicBezTo>
                <a:cubicBezTo>
                  <a:pt x="3356449" y="798770"/>
                  <a:pt x="3352510" y="803002"/>
                  <a:pt x="3349580" y="808341"/>
                </a:cubicBezTo>
                <a:cubicBezTo>
                  <a:pt x="3346650" y="813681"/>
                  <a:pt x="3344989" y="819541"/>
                  <a:pt x="3344598" y="825922"/>
                </a:cubicBezTo>
                <a:lnTo>
                  <a:pt x="3409548" y="825922"/>
                </a:lnTo>
                <a:cubicBezTo>
                  <a:pt x="3409548" y="819345"/>
                  <a:pt x="3408213" y="813388"/>
                  <a:pt x="3405544" y="808048"/>
                </a:cubicBezTo>
                <a:cubicBezTo>
                  <a:pt x="3402874" y="802709"/>
                  <a:pt x="3399146" y="798526"/>
                  <a:pt x="3394361" y="795498"/>
                </a:cubicBezTo>
                <a:cubicBezTo>
                  <a:pt x="3389575" y="792470"/>
                  <a:pt x="3384154" y="790956"/>
                  <a:pt x="3378099" y="790956"/>
                </a:cubicBezTo>
                <a:close/>
                <a:moveTo>
                  <a:pt x="3267315" y="790956"/>
                </a:moveTo>
                <a:cubicBezTo>
                  <a:pt x="3260608" y="790956"/>
                  <a:pt x="3254846" y="792747"/>
                  <a:pt x="3250027" y="796328"/>
                </a:cubicBezTo>
                <a:cubicBezTo>
                  <a:pt x="3245209" y="799909"/>
                  <a:pt x="3241563" y="804907"/>
                  <a:pt x="3239089" y="811320"/>
                </a:cubicBezTo>
                <a:cubicBezTo>
                  <a:pt x="3236614" y="817734"/>
                  <a:pt x="3235410" y="825140"/>
                  <a:pt x="3235475" y="833540"/>
                </a:cubicBezTo>
                <a:cubicBezTo>
                  <a:pt x="3235410" y="841939"/>
                  <a:pt x="3236647" y="849395"/>
                  <a:pt x="3239186" y="855906"/>
                </a:cubicBezTo>
                <a:cubicBezTo>
                  <a:pt x="3241726" y="862417"/>
                  <a:pt x="3245388" y="867512"/>
                  <a:pt x="3250174" y="871191"/>
                </a:cubicBezTo>
                <a:cubicBezTo>
                  <a:pt x="3254960" y="874870"/>
                  <a:pt x="3260673" y="876709"/>
                  <a:pt x="3267315" y="876709"/>
                </a:cubicBezTo>
                <a:cubicBezTo>
                  <a:pt x="3274086" y="876709"/>
                  <a:pt x="3279881" y="874821"/>
                  <a:pt x="3284700" y="871045"/>
                </a:cubicBezTo>
                <a:cubicBezTo>
                  <a:pt x="3289518" y="867268"/>
                  <a:pt x="3293181" y="862124"/>
                  <a:pt x="3295687" y="855613"/>
                </a:cubicBezTo>
                <a:cubicBezTo>
                  <a:pt x="3298194" y="849102"/>
                  <a:pt x="3299480" y="841744"/>
                  <a:pt x="3299545" y="833540"/>
                </a:cubicBezTo>
                <a:cubicBezTo>
                  <a:pt x="3299480" y="825401"/>
                  <a:pt x="3298211" y="818108"/>
                  <a:pt x="3295736" y="811662"/>
                </a:cubicBezTo>
                <a:cubicBezTo>
                  <a:pt x="3293262" y="805216"/>
                  <a:pt x="3289616" y="800154"/>
                  <a:pt x="3284797" y="796475"/>
                </a:cubicBezTo>
                <a:cubicBezTo>
                  <a:pt x="3279979" y="792796"/>
                  <a:pt x="3274151" y="790956"/>
                  <a:pt x="3267315" y="790956"/>
                </a:cubicBezTo>
                <a:close/>
                <a:moveTo>
                  <a:pt x="3149694" y="790956"/>
                </a:moveTo>
                <a:cubicBezTo>
                  <a:pt x="3142662" y="790956"/>
                  <a:pt x="3136606" y="792877"/>
                  <a:pt x="3131528" y="796719"/>
                </a:cubicBezTo>
                <a:cubicBezTo>
                  <a:pt x="3126449" y="800561"/>
                  <a:pt x="3122575" y="805753"/>
                  <a:pt x="3119905" y="812297"/>
                </a:cubicBezTo>
                <a:cubicBezTo>
                  <a:pt x="3117235" y="818841"/>
                  <a:pt x="3115901" y="826052"/>
                  <a:pt x="3115901" y="833931"/>
                </a:cubicBezTo>
                <a:cubicBezTo>
                  <a:pt x="3115901" y="841809"/>
                  <a:pt x="3117219" y="849004"/>
                  <a:pt x="3119856" y="855515"/>
                </a:cubicBezTo>
                <a:cubicBezTo>
                  <a:pt x="3122493" y="862027"/>
                  <a:pt x="3126367" y="867187"/>
                  <a:pt x="3131479" y="870996"/>
                </a:cubicBezTo>
                <a:cubicBezTo>
                  <a:pt x="3136590" y="874805"/>
                  <a:pt x="3142662" y="876709"/>
                  <a:pt x="3149694" y="876709"/>
                </a:cubicBezTo>
                <a:cubicBezTo>
                  <a:pt x="3156661" y="876709"/>
                  <a:pt x="3162684" y="874805"/>
                  <a:pt x="3167763" y="870996"/>
                </a:cubicBezTo>
                <a:cubicBezTo>
                  <a:pt x="3172842" y="867187"/>
                  <a:pt x="3176699" y="862027"/>
                  <a:pt x="3179336" y="855515"/>
                </a:cubicBezTo>
                <a:cubicBezTo>
                  <a:pt x="3181974" y="849004"/>
                  <a:pt x="3183292" y="841809"/>
                  <a:pt x="3183292" y="833931"/>
                </a:cubicBezTo>
                <a:cubicBezTo>
                  <a:pt x="3183292" y="825987"/>
                  <a:pt x="3181974" y="818759"/>
                  <a:pt x="3179336" y="812248"/>
                </a:cubicBezTo>
                <a:cubicBezTo>
                  <a:pt x="3176699" y="805737"/>
                  <a:pt x="3172842" y="800561"/>
                  <a:pt x="3167763" y="796719"/>
                </a:cubicBezTo>
                <a:cubicBezTo>
                  <a:pt x="3162684" y="792877"/>
                  <a:pt x="3156661" y="790956"/>
                  <a:pt x="3149694" y="790956"/>
                </a:cubicBezTo>
                <a:close/>
                <a:moveTo>
                  <a:pt x="2997099" y="790956"/>
                </a:moveTo>
                <a:cubicBezTo>
                  <a:pt x="2990913" y="790956"/>
                  <a:pt x="2985346" y="792519"/>
                  <a:pt x="2980397" y="795645"/>
                </a:cubicBezTo>
                <a:cubicBezTo>
                  <a:pt x="2975449" y="798770"/>
                  <a:pt x="2971509" y="803002"/>
                  <a:pt x="2968579" y="808341"/>
                </a:cubicBezTo>
                <a:cubicBezTo>
                  <a:pt x="2965649" y="813681"/>
                  <a:pt x="2963989" y="819541"/>
                  <a:pt x="2963598" y="825922"/>
                </a:cubicBezTo>
                <a:lnTo>
                  <a:pt x="3028548" y="825922"/>
                </a:lnTo>
                <a:cubicBezTo>
                  <a:pt x="3028548" y="819345"/>
                  <a:pt x="3027213" y="813388"/>
                  <a:pt x="3024543" y="808048"/>
                </a:cubicBezTo>
                <a:cubicBezTo>
                  <a:pt x="3021874" y="802709"/>
                  <a:pt x="3018146" y="798526"/>
                  <a:pt x="3013360" y="795498"/>
                </a:cubicBezTo>
                <a:cubicBezTo>
                  <a:pt x="3008575" y="792470"/>
                  <a:pt x="3003154" y="790956"/>
                  <a:pt x="2997099" y="790956"/>
                </a:cubicBezTo>
                <a:close/>
                <a:moveTo>
                  <a:pt x="2778024" y="790956"/>
                </a:moveTo>
                <a:cubicBezTo>
                  <a:pt x="2771838" y="790956"/>
                  <a:pt x="2766271" y="792519"/>
                  <a:pt x="2761322" y="795645"/>
                </a:cubicBezTo>
                <a:cubicBezTo>
                  <a:pt x="2756374" y="798770"/>
                  <a:pt x="2752434" y="803002"/>
                  <a:pt x="2749504" y="808341"/>
                </a:cubicBezTo>
                <a:cubicBezTo>
                  <a:pt x="2746574" y="813681"/>
                  <a:pt x="2744914" y="819541"/>
                  <a:pt x="2744523" y="825922"/>
                </a:cubicBezTo>
                <a:lnTo>
                  <a:pt x="2809473" y="825922"/>
                </a:lnTo>
                <a:cubicBezTo>
                  <a:pt x="2809473" y="819345"/>
                  <a:pt x="2808138" y="813388"/>
                  <a:pt x="2805468" y="808048"/>
                </a:cubicBezTo>
                <a:cubicBezTo>
                  <a:pt x="2802799" y="802709"/>
                  <a:pt x="2799071" y="798526"/>
                  <a:pt x="2794285" y="795498"/>
                </a:cubicBezTo>
                <a:cubicBezTo>
                  <a:pt x="2789500" y="792470"/>
                  <a:pt x="2784079" y="790956"/>
                  <a:pt x="2778024" y="790956"/>
                </a:cubicBezTo>
                <a:close/>
                <a:moveTo>
                  <a:pt x="2481381" y="790956"/>
                </a:moveTo>
                <a:cubicBezTo>
                  <a:pt x="2474609" y="790956"/>
                  <a:pt x="2468798" y="792796"/>
                  <a:pt x="2463947" y="796475"/>
                </a:cubicBezTo>
                <a:cubicBezTo>
                  <a:pt x="2459096" y="800154"/>
                  <a:pt x="2455434" y="805216"/>
                  <a:pt x="2452960" y="811662"/>
                </a:cubicBezTo>
                <a:cubicBezTo>
                  <a:pt x="2450485" y="818108"/>
                  <a:pt x="2449281" y="825401"/>
                  <a:pt x="2449346" y="833540"/>
                </a:cubicBezTo>
                <a:cubicBezTo>
                  <a:pt x="2449281" y="841679"/>
                  <a:pt x="2450502" y="849020"/>
                  <a:pt x="2453008" y="855564"/>
                </a:cubicBezTo>
                <a:cubicBezTo>
                  <a:pt x="2455515" y="862108"/>
                  <a:pt x="2459194" y="867268"/>
                  <a:pt x="2464045" y="871045"/>
                </a:cubicBezTo>
                <a:cubicBezTo>
                  <a:pt x="2468896" y="874821"/>
                  <a:pt x="2474675" y="876709"/>
                  <a:pt x="2481381" y="876709"/>
                </a:cubicBezTo>
                <a:cubicBezTo>
                  <a:pt x="2488023" y="876709"/>
                  <a:pt x="2493752" y="874870"/>
                  <a:pt x="2498571" y="871191"/>
                </a:cubicBezTo>
                <a:cubicBezTo>
                  <a:pt x="2503389" y="867512"/>
                  <a:pt x="2507068" y="862417"/>
                  <a:pt x="2509607" y="855906"/>
                </a:cubicBezTo>
                <a:cubicBezTo>
                  <a:pt x="2512147" y="849395"/>
                  <a:pt x="2513416" y="841939"/>
                  <a:pt x="2513416" y="833540"/>
                </a:cubicBezTo>
                <a:cubicBezTo>
                  <a:pt x="2513416" y="825140"/>
                  <a:pt x="2512163" y="817734"/>
                  <a:pt x="2509656" y="811320"/>
                </a:cubicBezTo>
                <a:cubicBezTo>
                  <a:pt x="2507149" y="804907"/>
                  <a:pt x="2503487" y="799909"/>
                  <a:pt x="2498668" y="796328"/>
                </a:cubicBezTo>
                <a:cubicBezTo>
                  <a:pt x="2493850" y="792747"/>
                  <a:pt x="2488088" y="790956"/>
                  <a:pt x="2481381" y="790956"/>
                </a:cubicBezTo>
                <a:close/>
                <a:moveTo>
                  <a:pt x="2254149" y="790956"/>
                </a:moveTo>
                <a:cubicBezTo>
                  <a:pt x="2247963" y="790956"/>
                  <a:pt x="2242396" y="792519"/>
                  <a:pt x="2237447" y="795645"/>
                </a:cubicBezTo>
                <a:cubicBezTo>
                  <a:pt x="2232499" y="798770"/>
                  <a:pt x="2228559" y="803002"/>
                  <a:pt x="2225629" y="808341"/>
                </a:cubicBezTo>
                <a:cubicBezTo>
                  <a:pt x="2222699" y="813681"/>
                  <a:pt x="2221039" y="819541"/>
                  <a:pt x="2220648" y="825922"/>
                </a:cubicBezTo>
                <a:lnTo>
                  <a:pt x="2285598" y="825922"/>
                </a:lnTo>
                <a:cubicBezTo>
                  <a:pt x="2285598" y="819345"/>
                  <a:pt x="2284263" y="813388"/>
                  <a:pt x="2281593" y="808048"/>
                </a:cubicBezTo>
                <a:cubicBezTo>
                  <a:pt x="2278924" y="802709"/>
                  <a:pt x="2275196" y="798526"/>
                  <a:pt x="2270410" y="795498"/>
                </a:cubicBezTo>
                <a:cubicBezTo>
                  <a:pt x="2265625" y="792470"/>
                  <a:pt x="2260204" y="790956"/>
                  <a:pt x="2254149" y="790956"/>
                </a:cubicBezTo>
                <a:close/>
                <a:moveTo>
                  <a:pt x="1959069" y="790956"/>
                </a:moveTo>
                <a:cubicBezTo>
                  <a:pt x="1952037" y="790956"/>
                  <a:pt x="1945981" y="792877"/>
                  <a:pt x="1940903" y="796719"/>
                </a:cubicBezTo>
                <a:cubicBezTo>
                  <a:pt x="1935824" y="800561"/>
                  <a:pt x="1931950" y="805753"/>
                  <a:pt x="1929280" y="812297"/>
                </a:cubicBezTo>
                <a:cubicBezTo>
                  <a:pt x="1926610" y="818841"/>
                  <a:pt x="1925276" y="826052"/>
                  <a:pt x="1925276" y="833931"/>
                </a:cubicBezTo>
                <a:cubicBezTo>
                  <a:pt x="1925276" y="841809"/>
                  <a:pt x="1926594" y="849004"/>
                  <a:pt x="1929231" y="855515"/>
                </a:cubicBezTo>
                <a:cubicBezTo>
                  <a:pt x="1931868" y="862027"/>
                  <a:pt x="1935742" y="867187"/>
                  <a:pt x="1940854" y="870996"/>
                </a:cubicBezTo>
                <a:cubicBezTo>
                  <a:pt x="1945965" y="874805"/>
                  <a:pt x="1952037" y="876709"/>
                  <a:pt x="1959069" y="876709"/>
                </a:cubicBezTo>
                <a:cubicBezTo>
                  <a:pt x="1966036" y="876709"/>
                  <a:pt x="1972059" y="874805"/>
                  <a:pt x="1977138" y="870996"/>
                </a:cubicBezTo>
                <a:cubicBezTo>
                  <a:pt x="1982216" y="867187"/>
                  <a:pt x="1986074" y="862027"/>
                  <a:pt x="1988711" y="855515"/>
                </a:cubicBezTo>
                <a:cubicBezTo>
                  <a:pt x="1991348" y="849004"/>
                  <a:pt x="1992667" y="841809"/>
                  <a:pt x="1992667" y="833931"/>
                </a:cubicBezTo>
                <a:cubicBezTo>
                  <a:pt x="1992667" y="825987"/>
                  <a:pt x="1991348" y="818759"/>
                  <a:pt x="1988711" y="812248"/>
                </a:cubicBezTo>
                <a:cubicBezTo>
                  <a:pt x="1986074" y="805737"/>
                  <a:pt x="1982216" y="800561"/>
                  <a:pt x="1977138" y="796719"/>
                </a:cubicBezTo>
                <a:cubicBezTo>
                  <a:pt x="1972059" y="792877"/>
                  <a:pt x="1966036" y="790956"/>
                  <a:pt x="1959069" y="790956"/>
                </a:cubicBezTo>
                <a:close/>
                <a:moveTo>
                  <a:pt x="1123792" y="790956"/>
                </a:moveTo>
                <a:cubicBezTo>
                  <a:pt x="1117020" y="790956"/>
                  <a:pt x="1111226" y="792796"/>
                  <a:pt x="1106407" y="796475"/>
                </a:cubicBezTo>
                <a:cubicBezTo>
                  <a:pt x="1101589" y="800154"/>
                  <a:pt x="1097926" y="805167"/>
                  <a:pt x="1095420" y="811516"/>
                </a:cubicBezTo>
                <a:cubicBezTo>
                  <a:pt x="1092913" y="817864"/>
                  <a:pt x="1091692" y="825010"/>
                  <a:pt x="1091757" y="832954"/>
                </a:cubicBezTo>
                <a:cubicBezTo>
                  <a:pt x="1091692" y="840963"/>
                  <a:pt x="1092913" y="847995"/>
                  <a:pt x="1095420" y="854050"/>
                </a:cubicBezTo>
                <a:cubicBezTo>
                  <a:pt x="1097926" y="860106"/>
                  <a:pt x="1101589" y="864843"/>
                  <a:pt x="1106407" y="868261"/>
                </a:cubicBezTo>
                <a:cubicBezTo>
                  <a:pt x="1111226" y="871679"/>
                  <a:pt x="1117020" y="873389"/>
                  <a:pt x="1123792" y="873389"/>
                </a:cubicBezTo>
                <a:cubicBezTo>
                  <a:pt x="1130499" y="873389"/>
                  <a:pt x="1136245" y="871761"/>
                  <a:pt x="1141031" y="868505"/>
                </a:cubicBezTo>
                <a:cubicBezTo>
                  <a:pt x="1145816" y="865250"/>
                  <a:pt x="1149479" y="860594"/>
                  <a:pt x="1152018" y="854539"/>
                </a:cubicBezTo>
                <a:cubicBezTo>
                  <a:pt x="1154558" y="848483"/>
                  <a:pt x="1155827" y="841288"/>
                  <a:pt x="1155827" y="832954"/>
                </a:cubicBezTo>
                <a:cubicBezTo>
                  <a:pt x="1155827" y="824750"/>
                  <a:pt x="1154574" y="817473"/>
                  <a:pt x="1152067" y="811125"/>
                </a:cubicBezTo>
                <a:cubicBezTo>
                  <a:pt x="1149560" y="804777"/>
                  <a:pt x="1145898" y="799828"/>
                  <a:pt x="1141080" y="796279"/>
                </a:cubicBezTo>
                <a:cubicBezTo>
                  <a:pt x="1136261" y="792731"/>
                  <a:pt x="1130499" y="790956"/>
                  <a:pt x="1123792" y="790956"/>
                </a:cubicBezTo>
                <a:close/>
                <a:moveTo>
                  <a:pt x="896755" y="790956"/>
                </a:moveTo>
                <a:cubicBezTo>
                  <a:pt x="889723" y="790956"/>
                  <a:pt x="883667" y="792877"/>
                  <a:pt x="878589" y="796719"/>
                </a:cubicBezTo>
                <a:cubicBezTo>
                  <a:pt x="873510" y="800561"/>
                  <a:pt x="869636" y="805753"/>
                  <a:pt x="866966" y="812297"/>
                </a:cubicBezTo>
                <a:cubicBezTo>
                  <a:pt x="864296" y="818841"/>
                  <a:pt x="862961" y="826052"/>
                  <a:pt x="862961" y="833931"/>
                </a:cubicBezTo>
                <a:cubicBezTo>
                  <a:pt x="862961" y="841809"/>
                  <a:pt x="864280" y="849004"/>
                  <a:pt x="866917" y="855515"/>
                </a:cubicBezTo>
                <a:cubicBezTo>
                  <a:pt x="869554" y="862027"/>
                  <a:pt x="873428" y="867187"/>
                  <a:pt x="878540" y="870996"/>
                </a:cubicBezTo>
                <a:cubicBezTo>
                  <a:pt x="883651" y="874805"/>
                  <a:pt x="889723" y="876709"/>
                  <a:pt x="896755" y="876709"/>
                </a:cubicBezTo>
                <a:cubicBezTo>
                  <a:pt x="903722" y="876709"/>
                  <a:pt x="909745" y="874805"/>
                  <a:pt x="914824" y="870996"/>
                </a:cubicBezTo>
                <a:cubicBezTo>
                  <a:pt x="919902" y="867187"/>
                  <a:pt x="923760" y="862027"/>
                  <a:pt x="926397" y="855515"/>
                </a:cubicBezTo>
                <a:cubicBezTo>
                  <a:pt x="929034" y="849004"/>
                  <a:pt x="930353" y="841809"/>
                  <a:pt x="930353" y="833931"/>
                </a:cubicBezTo>
                <a:cubicBezTo>
                  <a:pt x="930353" y="825987"/>
                  <a:pt x="929034" y="818759"/>
                  <a:pt x="926397" y="812248"/>
                </a:cubicBezTo>
                <a:cubicBezTo>
                  <a:pt x="923760" y="805737"/>
                  <a:pt x="919902" y="800561"/>
                  <a:pt x="914824" y="796719"/>
                </a:cubicBezTo>
                <a:cubicBezTo>
                  <a:pt x="909745" y="792877"/>
                  <a:pt x="903722" y="790956"/>
                  <a:pt x="896755" y="790956"/>
                </a:cubicBezTo>
                <a:close/>
                <a:moveTo>
                  <a:pt x="591955" y="790956"/>
                </a:moveTo>
                <a:cubicBezTo>
                  <a:pt x="584923" y="790956"/>
                  <a:pt x="578867" y="792877"/>
                  <a:pt x="573788" y="796719"/>
                </a:cubicBezTo>
                <a:cubicBezTo>
                  <a:pt x="568710" y="800561"/>
                  <a:pt x="564835" y="805753"/>
                  <a:pt x="562166" y="812297"/>
                </a:cubicBezTo>
                <a:cubicBezTo>
                  <a:pt x="559496" y="818841"/>
                  <a:pt x="558162" y="826052"/>
                  <a:pt x="558162" y="833931"/>
                </a:cubicBezTo>
                <a:cubicBezTo>
                  <a:pt x="558162" y="841809"/>
                  <a:pt x="559480" y="849004"/>
                  <a:pt x="562117" y="855515"/>
                </a:cubicBezTo>
                <a:cubicBezTo>
                  <a:pt x="564754" y="862027"/>
                  <a:pt x="568628" y="867187"/>
                  <a:pt x="573739" y="870996"/>
                </a:cubicBezTo>
                <a:cubicBezTo>
                  <a:pt x="578851" y="874805"/>
                  <a:pt x="584923" y="876709"/>
                  <a:pt x="591955" y="876709"/>
                </a:cubicBezTo>
                <a:cubicBezTo>
                  <a:pt x="598922" y="876709"/>
                  <a:pt x="604945" y="874805"/>
                  <a:pt x="610023" y="870996"/>
                </a:cubicBezTo>
                <a:cubicBezTo>
                  <a:pt x="615102" y="867187"/>
                  <a:pt x="618960" y="862027"/>
                  <a:pt x="621597" y="855515"/>
                </a:cubicBezTo>
                <a:cubicBezTo>
                  <a:pt x="624234" y="849004"/>
                  <a:pt x="625553" y="841809"/>
                  <a:pt x="625553" y="833931"/>
                </a:cubicBezTo>
                <a:cubicBezTo>
                  <a:pt x="625553" y="825987"/>
                  <a:pt x="624234" y="818759"/>
                  <a:pt x="621597" y="812248"/>
                </a:cubicBezTo>
                <a:cubicBezTo>
                  <a:pt x="618960" y="805737"/>
                  <a:pt x="615102" y="800561"/>
                  <a:pt x="610023" y="796719"/>
                </a:cubicBezTo>
                <a:cubicBezTo>
                  <a:pt x="604945" y="792877"/>
                  <a:pt x="598922" y="790956"/>
                  <a:pt x="591955" y="790956"/>
                </a:cubicBezTo>
                <a:close/>
                <a:moveTo>
                  <a:pt x="477459" y="790956"/>
                </a:moveTo>
                <a:cubicBezTo>
                  <a:pt x="471274" y="790956"/>
                  <a:pt x="465707" y="792519"/>
                  <a:pt x="460758" y="795645"/>
                </a:cubicBezTo>
                <a:cubicBezTo>
                  <a:pt x="455810" y="798770"/>
                  <a:pt x="451870" y="803002"/>
                  <a:pt x="448940" y="808341"/>
                </a:cubicBezTo>
                <a:cubicBezTo>
                  <a:pt x="446010" y="813681"/>
                  <a:pt x="444350" y="819541"/>
                  <a:pt x="443959" y="825922"/>
                </a:cubicBezTo>
                <a:lnTo>
                  <a:pt x="508909" y="825922"/>
                </a:lnTo>
                <a:cubicBezTo>
                  <a:pt x="508909" y="819345"/>
                  <a:pt x="507574" y="813388"/>
                  <a:pt x="504904" y="808048"/>
                </a:cubicBezTo>
                <a:cubicBezTo>
                  <a:pt x="502235" y="802709"/>
                  <a:pt x="498507" y="798526"/>
                  <a:pt x="493721" y="795498"/>
                </a:cubicBezTo>
                <a:cubicBezTo>
                  <a:pt x="488935" y="792470"/>
                  <a:pt x="483515" y="790956"/>
                  <a:pt x="477459" y="790956"/>
                </a:cubicBezTo>
                <a:close/>
                <a:moveTo>
                  <a:pt x="1603965" y="786659"/>
                </a:moveTo>
                <a:cubicBezTo>
                  <a:pt x="1606830" y="786724"/>
                  <a:pt x="1609272" y="787782"/>
                  <a:pt x="1611290" y="789833"/>
                </a:cubicBezTo>
                <a:cubicBezTo>
                  <a:pt x="1613309" y="791884"/>
                  <a:pt x="1614318" y="794342"/>
                  <a:pt x="1614318" y="797207"/>
                </a:cubicBezTo>
                <a:cubicBezTo>
                  <a:pt x="1614318" y="800007"/>
                  <a:pt x="1613325" y="802433"/>
                  <a:pt x="1611339" y="804484"/>
                </a:cubicBezTo>
                <a:cubicBezTo>
                  <a:pt x="1609353" y="806535"/>
                  <a:pt x="1606960" y="807560"/>
                  <a:pt x="1604160" y="807560"/>
                </a:cubicBezTo>
                <a:cubicBezTo>
                  <a:pt x="1601230" y="807560"/>
                  <a:pt x="1598707" y="806535"/>
                  <a:pt x="1596591" y="804484"/>
                </a:cubicBezTo>
                <a:cubicBezTo>
                  <a:pt x="1594475" y="802433"/>
                  <a:pt x="1593417" y="800007"/>
                  <a:pt x="1593417" y="797207"/>
                </a:cubicBezTo>
                <a:cubicBezTo>
                  <a:pt x="1593417" y="794342"/>
                  <a:pt x="1594459" y="791884"/>
                  <a:pt x="1596542" y="789833"/>
                </a:cubicBezTo>
                <a:cubicBezTo>
                  <a:pt x="1598626" y="787782"/>
                  <a:pt x="1601100" y="786724"/>
                  <a:pt x="1603965" y="786659"/>
                </a:cubicBezTo>
                <a:close/>
                <a:moveTo>
                  <a:pt x="2842317" y="780408"/>
                </a:moveTo>
                <a:lnTo>
                  <a:pt x="2856772" y="780408"/>
                </a:lnTo>
                <a:lnTo>
                  <a:pt x="2887636" y="869091"/>
                </a:lnTo>
                <a:lnTo>
                  <a:pt x="2888612" y="869091"/>
                </a:lnTo>
                <a:lnTo>
                  <a:pt x="2919671" y="780408"/>
                </a:lnTo>
                <a:lnTo>
                  <a:pt x="2933930" y="780408"/>
                </a:lnTo>
                <a:lnTo>
                  <a:pt x="2895254" y="886476"/>
                </a:lnTo>
                <a:lnTo>
                  <a:pt x="2880994" y="886476"/>
                </a:lnTo>
                <a:close/>
                <a:moveTo>
                  <a:pt x="112198" y="780408"/>
                </a:moveTo>
                <a:lnTo>
                  <a:pt x="125481" y="780408"/>
                </a:lnTo>
                <a:lnTo>
                  <a:pt x="125481" y="886476"/>
                </a:lnTo>
                <a:lnTo>
                  <a:pt x="112198" y="886476"/>
                </a:lnTo>
                <a:close/>
                <a:moveTo>
                  <a:pt x="2372160" y="779041"/>
                </a:moveTo>
                <a:cubicBezTo>
                  <a:pt x="2379387" y="779041"/>
                  <a:pt x="2385703" y="780539"/>
                  <a:pt x="2391108" y="783534"/>
                </a:cubicBezTo>
                <a:cubicBezTo>
                  <a:pt x="2396512" y="786529"/>
                  <a:pt x="2400695" y="790940"/>
                  <a:pt x="2403658" y="796768"/>
                </a:cubicBezTo>
                <a:cubicBezTo>
                  <a:pt x="2406621" y="802595"/>
                  <a:pt x="2408102" y="809644"/>
                  <a:pt x="2408102" y="817913"/>
                </a:cubicBezTo>
                <a:lnTo>
                  <a:pt x="2408102" y="886476"/>
                </a:lnTo>
                <a:lnTo>
                  <a:pt x="2394819" y="886476"/>
                </a:lnTo>
                <a:lnTo>
                  <a:pt x="2394819" y="818890"/>
                </a:lnTo>
                <a:cubicBezTo>
                  <a:pt x="2394819" y="813225"/>
                  <a:pt x="2393745" y="808309"/>
                  <a:pt x="2391596" y="804142"/>
                </a:cubicBezTo>
                <a:cubicBezTo>
                  <a:pt x="2389447" y="799975"/>
                  <a:pt x="2386403" y="796768"/>
                  <a:pt x="2382464" y="794521"/>
                </a:cubicBezTo>
                <a:cubicBezTo>
                  <a:pt x="2378525" y="792275"/>
                  <a:pt x="2373918" y="791152"/>
                  <a:pt x="2368644" y="791152"/>
                </a:cubicBezTo>
                <a:cubicBezTo>
                  <a:pt x="2363174" y="791152"/>
                  <a:pt x="2358275" y="792340"/>
                  <a:pt x="2353945" y="794717"/>
                </a:cubicBezTo>
                <a:cubicBezTo>
                  <a:pt x="2349615" y="797093"/>
                  <a:pt x="2346261" y="800512"/>
                  <a:pt x="2343885" y="804972"/>
                </a:cubicBezTo>
                <a:cubicBezTo>
                  <a:pt x="2341508" y="809432"/>
                  <a:pt x="2340320" y="814657"/>
                  <a:pt x="2340320" y="820648"/>
                </a:cubicBezTo>
                <a:lnTo>
                  <a:pt x="2340320" y="886476"/>
                </a:lnTo>
                <a:lnTo>
                  <a:pt x="2326842" y="886476"/>
                </a:lnTo>
                <a:lnTo>
                  <a:pt x="2326842" y="780408"/>
                </a:lnTo>
                <a:lnTo>
                  <a:pt x="2339734" y="780408"/>
                </a:lnTo>
                <a:lnTo>
                  <a:pt x="2339734" y="797207"/>
                </a:lnTo>
                <a:lnTo>
                  <a:pt x="2340906" y="797207"/>
                </a:lnTo>
                <a:cubicBezTo>
                  <a:pt x="2343510" y="791543"/>
                  <a:pt x="2347466" y="787099"/>
                  <a:pt x="2352773" y="783876"/>
                </a:cubicBezTo>
                <a:cubicBezTo>
                  <a:pt x="2358079" y="780652"/>
                  <a:pt x="2364542" y="779041"/>
                  <a:pt x="2372160" y="779041"/>
                </a:cubicBezTo>
                <a:close/>
                <a:moveTo>
                  <a:pt x="2076885" y="779041"/>
                </a:moveTo>
                <a:cubicBezTo>
                  <a:pt x="2084112" y="779041"/>
                  <a:pt x="2090428" y="780539"/>
                  <a:pt x="2095833" y="783534"/>
                </a:cubicBezTo>
                <a:cubicBezTo>
                  <a:pt x="2101237" y="786529"/>
                  <a:pt x="2105420" y="790940"/>
                  <a:pt x="2108383" y="796768"/>
                </a:cubicBezTo>
                <a:cubicBezTo>
                  <a:pt x="2111346" y="802595"/>
                  <a:pt x="2112827" y="809644"/>
                  <a:pt x="2112827" y="817913"/>
                </a:cubicBezTo>
                <a:lnTo>
                  <a:pt x="2112827" y="886476"/>
                </a:lnTo>
                <a:lnTo>
                  <a:pt x="2099544" y="886476"/>
                </a:lnTo>
                <a:lnTo>
                  <a:pt x="2099544" y="818890"/>
                </a:lnTo>
                <a:cubicBezTo>
                  <a:pt x="2099544" y="813225"/>
                  <a:pt x="2098470" y="808309"/>
                  <a:pt x="2096321" y="804142"/>
                </a:cubicBezTo>
                <a:cubicBezTo>
                  <a:pt x="2094172" y="799975"/>
                  <a:pt x="2091128" y="796768"/>
                  <a:pt x="2087189" y="794521"/>
                </a:cubicBezTo>
                <a:cubicBezTo>
                  <a:pt x="2083250" y="792275"/>
                  <a:pt x="2078643" y="791152"/>
                  <a:pt x="2073369" y="791152"/>
                </a:cubicBezTo>
                <a:cubicBezTo>
                  <a:pt x="2067899" y="791152"/>
                  <a:pt x="2063000" y="792340"/>
                  <a:pt x="2058670" y="794717"/>
                </a:cubicBezTo>
                <a:cubicBezTo>
                  <a:pt x="2054340" y="797093"/>
                  <a:pt x="2050987" y="800512"/>
                  <a:pt x="2048610" y="804972"/>
                </a:cubicBezTo>
                <a:cubicBezTo>
                  <a:pt x="2046233" y="809432"/>
                  <a:pt x="2045045" y="814657"/>
                  <a:pt x="2045045" y="820648"/>
                </a:cubicBezTo>
                <a:lnTo>
                  <a:pt x="2045045" y="886476"/>
                </a:lnTo>
                <a:lnTo>
                  <a:pt x="2031567" y="886476"/>
                </a:lnTo>
                <a:lnTo>
                  <a:pt x="2031567" y="780408"/>
                </a:lnTo>
                <a:lnTo>
                  <a:pt x="2044459" y="780408"/>
                </a:lnTo>
                <a:lnTo>
                  <a:pt x="2044459" y="797207"/>
                </a:lnTo>
                <a:lnTo>
                  <a:pt x="2045631" y="797207"/>
                </a:lnTo>
                <a:cubicBezTo>
                  <a:pt x="2048235" y="791543"/>
                  <a:pt x="2052191" y="787099"/>
                  <a:pt x="2057498" y="783876"/>
                </a:cubicBezTo>
                <a:cubicBezTo>
                  <a:pt x="2062804" y="780652"/>
                  <a:pt x="2069267" y="779041"/>
                  <a:pt x="2076885" y="779041"/>
                </a:cubicBezTo>
                <a:close/>
                <a:moveTo>
                  <a:pt x="1014571" y="779041"/>
                </a:moveTo>
                <a:cubicBezTo>
                  <a:pt x="1021798" y="779041"/>
                  <a:pt x="1028114" y="780539"/>
                  <a:pt x="1033519" y="783534"/>
                </a:cubicBezTo>
                <a:cubicBezTo>
                  <a:pt x="1038923" y="786529"/>
                  <a:pt x="1043106" y="790940"/>
                  <a:pt x="1046069" y="796768"/>
                </a:cubicBezTo>
                <a:cubicBezTo>
                  <a:pt x="1049031" y="802595"/>
                  <a:pt x="1050513" y="809644"/>
                  <a:pt x="1050513" y="817913"/>
                </a:cubicBezTo>
                <a:lnTo>
                  <a:pt x="1050513" y="886476"/>
                </a:lnTo>
                <a:lnTo>
                  <a:pt x="1037230" y="886476"/>
                </a:lnTo>
                <a:lnTo>
                  <a:pt x="1037230" y="818890"/>
                </a:lnTo>
                <a:cubicBezTo>
                  <a:pt x="1037230" y="813225"/>
                  <a:pt x="1036156" y="808309"/>
                  <a:pt x="1034007" y="804142"/>
                </a:cubicBezTo>
                <a:cubicBezTo>
                  <a:pt x="1031858" y="799975"/>
                  <a:pt x="1028814" y="796768"/>
                  <a:pt x="1024875" y="794521"/>
                </a:cubicBezTo>
                <a:cubicBezTo>
                  <a:pt x="1020936" y="792275"/>
                  <a:pt x="1016329" y="791152"/>
                  <a:pt x="1011055" y="791152"/>
                </a:cubicBezTo>
                <a:cubicBezTo>
                  <a:pt x="1005585" y="791152"/>
                  <a:pt x="1000686" y="792340"/>
                  <a:pt x="996356" y="794717"/>
                </a:cubicBezTo>
                <a:cubicBezTo>
                  <a:pt x="992026" y="797093"/>
                  <a:pt x="988673" y="800512"/>
                  <a:pt x="986296" y="804972"/>
                </a:cubicBezTo>
                <a:cubicBezTo>
                  <a:pt x="983919" y="809432"/>
                  <a:pt x="982731" y="814657"/>
                  <a:pt x="982731" y="820648"/>
                </a:cubicBezTo>
                <a:lnTo>
                  <a:pt x="982731" y="886476"/>
                </a:lnTo>
                <a:lnTo>
                  <a:pt x="969253" y="886476"/>
                </a:lnTo>
                <a:lnTo>
                  <a:pt x="969253" y="780408"/>
                </a:lnTo>
                <a:lnTo>
                  <a:pt x="982145" y="780408"/>
                </a:lnTo>
                <a:lnTo>
                  <a:pt x="982145" y="797207"/>
                </a:lnTo>
                <a:lnTo>
                  <a:pt x="983317" y="797207"/>
                </a:lnTo>
                <a:cubicBezTo>
                  <a:pt x="985922" y="791543"/>
                  <a:pt x="989877" y="787099"/>
                  <a:pt x="995184" y="783876"/>
                </a:cubicBezTo>
                <a:cubicBezTo>
                  <a:pt x="1000490" y="780652"/>
                  <a:pt x="1006953" y="779041"/>
                  <a:pt x="1014571" y="779041"/>
                </a:cubicBezTo>
                <a:close/>
                <a:moveTo>
                  <a:pt x="195421" y="779041"/>
                </a:moveTo>
                <a:cubicBezTo>
                  <a:pt x="202648" y="779041"/>
                  <a:pt x="208964" y="780539"/>
                  <a:pt x="214369" y="783534"/>
                </a:cubicBezTo>
                <a:cubicBezTo>
                  <a:pt x="219773" y="786529"/>
                  <a:pt x="223956" y="790940"/>
                  <a:pt x="226919" y="796768"/>
                </a:cubicBezTo>
                <a:cubicBezTo>
                  <a:pt x="229882" y="802595"/>
                  <a:pt x="231363" y="809644"/>
                  <a:pt x="231363" y="817913"/>
                </a:cubicBezTo>
                <a:lnTo>
                  <a:pt x="231363" y="886476"/>
                </a:lnTo>
                <a:lnTo>
                  <a:pt x="218080" y="886476"/>
                </a:lnTo>
                <a:lnTo>
                  <a:pt x="218080" y="818890"/>
                </a:lnTo>
                <a:cubicBezTo>
                  <a:pt x="218080" y="813225"/>
                  <a:pt x="217006" y="808309"/>
                  <a:pt x="214857" y="804142"/>
                </a:cubicBezTo>
                <a:cubicBezTo>
                  <a:pt x="212708" y="799975"/>
                  <a:pt x="209664" y="796768"/>
                  <a:pt x="205725" y="794521"/>
                </a:cubicBezTo>
                <a:cubicBezTo>
                  <a:pt x="201786" y="792275"/>
                  <a:pt x="197179" y="791152"/>
                  <a:pt x="191905" y="791152"/>
                </a:cubicBezTo>
                <a:cubicBezTo>
                  <a:pt x="186435" y="791152"/>
                  <a:pt x="181536" y="792340"/>
                  <a:pt x="177206" y="794717"/>
                </a:cubicBezTo>
                <a:cubicBezTo>
                  <a:pt x="172876" y="797093"/>
                  <a:pt x="169522" y="800512"/>
                  <a:pt x="167146" y="804972"/>
                </a:cubicBezTo>
                <a:cubicBezTo>
                  <a:pt x="164769" y="809432"/>
                  <a:pt x="163581" y="814657"/>
                  <a:pt x="163581" y="820648"/>
                </a:cubicBezTo>
                <a:lnTo>
                  <a:pt x="163581" y="886476"/>
                </a:lnTo>
                <a:lnTo>
                  <a:pt x="150103" y="886476"/>
                </a:lnTo>
                <a:lnTo>
                  <a:pt x="150103" y="780408"/>
                </a:lnTo>
                <a:lnTo>
                  <a:pt x="162995" y="780408"/>
                </a:lnTo>
                <a:lnTo>
                  <a:pt x="162995" y="797207"/>
                </a:lnTo>
                <a:lnTo>
                  <a:pt x="164167" y="797207"/>
                </a:lnTo>
                <a:cubicBezTo>
                  <a:pt x="166771" y="791543"/>
                  <a:pt x="170727" y="787099"/>
                  <a:pt x="176034" y="783876"/>
                </a:cubicBezTo>
                <a:cubicBezTo>
                  <a:pt x="181340" y="780652"/>
                  <a:pt x="187803" y="779041"/>
                  <a:pt x="195421" y="779041"/>
                </a:cubicBezTo>
                <a:close/>
                <a:moveTo>
                  <a:pt x="3493375" y="778846"/>
                </a:moveTo>
                <a:cubicBezTo>
                  <a:pt x="3495719" y="778846"/>
                  <a:pt x="3497998" y="778911"/>
                  <a:pt x="3500212" y="779041"/>
                </a:cubicBezTo>
                <a:lnTo>
                  <a:pt x="3500212" y="792519"/>
                </a:lnTo>
                <a:cubicBezTo>
                  <a:pt x="3499561" y="792324"/>
                  <a:pt x="3498454" y="792145"/>
                  <a:pt x="3496891" y="791982"/>
                </a:cubicBezTo>
                <a:cubicBezTo>
                  <a:pt x="3495329" y="791819"/>
                  <a:pt x="3493766" y="791738"/>
                  <a:pt x="3492203" y="791738"/>
                </a:cubicBezTo>
                <a:cubicBezTo>
                  <a:pt x="3486864" y="791738"/>
                  <a:pt x="3482062" y="792894"/>
                  <a:pt x="3477797" y="795205"/>
                </a:cubicBezTo>
                <a:cubicBezTo>
                  <a:pt x="3473532" y="797517"/>
                  <a:pt x="3470212" y="800691"/>
                  <a:pt x="3467835" y="804728"/>
                </a:cubicBezTo>
                <a:cubicBezTo>
                  <a:pt x="3465458" y="808765"/>
                  <a:pt x="3464270" y="813290"/>
                  <a:pt x="3464270" y="818304"/>
                </a:cubicBezTo>
                <a:lnTo>
                  <a:pt x="3464270" y="886476"/>
                </a:lnTo>
                <a:lnTo>
                  <a:pt x="3450792" y="886476"/>
                </a:lnTo>
                <a:lnTo>
                  <a:pt x="3450792" y="780408"/>
                </a:lnTo>
                <a:lnTo>
                  <a:pt x="3463684" y="780408"/>
                </a:lnTo>
                <a:lnTo>
                  <a:pt x="3463684" y="796817"/>
                </a:lnTo>
                <a:lnTo>
                  <a:pt x="3464661" y="796817"/>
                </a:lnTo>
                <a:cubicBezTo>
                  <a:pt x="3466744" y="791412"/>
                  <a:pt x="3470407" y="787066"/>
                  <a:pt x="3475649" y="783778"/>
                </a:cubicBezTo>
                <a:cubicBezTo>
                  <a:pt x="3480890" y="780490"/>
                  <a:pt x="3486799" y="778846"/>
                  <a:pt x="3493375" y="778846"/>
                </a:cubicBezTo>
                <a:close/>
                <a:moveTo>
                  <a:pt x="3377903" y="778846"/>
                </a:moveTo>
                <a:cubicBezTo>
                  <a:pt x="3385912" y="778911"/>
                  <a:pt x="3393351" y="780864"/>
                  <a:pt x="3400221" y="784706"/>
                </a:cubicBezTo>
                <a:cubicBezTo>
                  <a:pt x="3407090" y="788547"/>
                  <a:pt x="3412641" y="794391"/>
                  <a:pt x="3416873" y="802237"/>
                </a:cubicBezTo>
                <a:cubicBezTo>
                  <a:pt x="3421106" y="810083"/>
                  <a:pt x="3423222" y="819736"/>
                  <a:pt x="3423222" y="831196"/>
                </a:cubicBezTo>
                <a:lnTo>
                  <a:pt x="3423222" y="837447"/>
                </a:lnTo>
                <a:lnTo>
                  <a:pt x="3344501" y="837447"/>
                </a:lnTo>
                <a:cubicBezTo>
                  <a:pt x="3344696" y="845390"/>
                  <a:pt x="3346259" y="852325"/>
                  <a:pt x="3349189" y="858250"/>
                </a:cubicBezTo>
                <a:cubicBezTo>
                  <a:pt x="3352119" y="864175"/>
                  <a:pt x="3356221" y="868733"/>
                  <a:pt x="3361495" y="871924"/>
                </a:cubicBezTo>
                <a:cubicBezTo>
                  <a:pt x="3366769" y="875114"/>
                  <a:pt x="3372890" y="876709"/>
                  <a:pt x="3379857" y="876709"/>
                </a:cubicBezTo>
                <a:cubicBezTo>
                  <a:pt x="3386498" y="876709"/>
                  <a:pt x="3392098" y="875326"/>
                  <a:pt x="3396656" y="872558"/>
                </a:cubicBezTo>
                <a:cubicBezTo>
                  <a:pt x="3401214" y="869791"/>
                  <a:pt x="3404600" y="866422"/>
                  <a:pt x="3406813" y="862450"/>
                </a:cubicBezTo>
                <a:lnTo>
                  <a:pt x="3421073" y="862450"/>
                </a:lnTo>
                <a:cubicBezTo>
                  <a:pt x="3419445" y="867398"/>
                  <a:pt x="3416726" y="871859"/>
                  <a:pt x="3412918" y="875830"/>
                </a:cubicBezTo>
                <a:cubicBezTo>
                  <a:pt x="3409108" y="879802"/>
                  <a:pt x="3404371" y="882928"/>
                  <a:pt x="3398707" y="885207"/>
                </a:cubicBezTo>
                <a:cubicBezTo>
                  <a:pt x="3393042" y="887485"/>
                  <a:pt x="3386759" y="888625"/>
                  <a:pt x="3379857" y="888625"/>
                </a:cubicBezTo>
                <a:cubicBezTo>
                  <a:pt x="3370025" y="888625"/>
                  <a:pt x="3361430" y="886346"/>
                  <a:pt x="3354072" y="881788"/>
                </a:cubicBezTo>
                <a:cubicBezTo>
                  <a:pt x="3346715" y="877230"/>
                  <a:pt x="3341066" y="870817"/>
                  <a:pt x="3337127" y="862547"/>
                </a:cubicBezTo>
                <a:cubicBezTo>
                  <a:pt x="3333188" y="854278"/>
                  <a:pt x="3331218" y="844804"/>
                  <a:pt x="3331218" y="834126"/>
                </a:cubicBezTo>
                <a:cubicBezTo>
                  <a:pt x="3331218" y="823513"/>
                  <a:pt x="3333171" y="814006"/>
                  <a:pt x="3337078" y="805607"/>
                </a:cubicBezTo>
                <a:cubicBezTo>
                  <a:pt x="3340985" y="797207"/>
                  <a:pt x="3346487" y="790647"/>
                  <a:pt x="3353584" y="785927"/>
                </a:cubicBezTo>
                <a:cubicBezTo>
                  <a:pt x="3360681" y="781206"/>
                  <a:pt x="3368788" y="778846"/>
                  <a:pt x="3377903" y="778846"/>
                </a:cubicBezTo>
                <a:close/>
                <a:moveTo>
                  <a:pt x="3268878" y="778846"/>
                </a:moveTo>
                <a:cubicBezTo>
                  <a:pt x="3277537" y="778846"/>
                  <a:pt x="3285188" y="781125"/>
                  <a:pt x="3291830" y="785682"/>
                </a:cubicBezTo>
                <a:cubicBezTo>
                  <a:pt x="3298471" y="790240"/>
                  <a:pt x="3303631" y="796670"/>
                  <a:pt x="3307310" y="804972"/>
                </a:cubicBezTo>
                <a:cubicBezTo>
                  <a:pt x="3310989" y="813274"/>
                  <a:pt x="3312828" y="822862"/>
                  <a:pt x="3312828" y="833735"/>
                </a:cubicBezTo>
                <a:cubicBezTo>
                  <a:pt x="3312828" y="844609"/>
                  <a:pt x="3310989" y="854197"/>
                  <a:pt x="3307310" y="862499"/>
                </a:cubicBezTo>
                <a:cubicBezTo>
                  <a:pt x="3303631" y="870800"/>
                  <a:pt x="3298487" y="877230"/>
                  <a:pt x="3291878" y="881788"/>
                </a:cubicBezTo>
                <a:cubicBezTo>
                  <a:pt x="3285270" y="886346"/>
                  <a:pt x="3277668" y="888625"/>
                  <a:pt x="3269073" y="888625"/>
                </a:cubicBezTo>
                <a:cubicBezTo>
                  <a:pt x="3260413" y="888690"/>
                  <a:pt x="3253527" y="886639"/>
                  <a:pt x="3248416" y="882472"/>
                </a:cubicBezTo>
                <a:cubicBezTo>
                  <a:pt x="3243305" y="878305"/>
                  <a:pt x="3239381" y="873258"/>
                  <a:pt x="3236647" y="867333"/>
                </a:cubicBezTo>
                <a:lnTo>
                  <a:pt x="3235670" y="867333"/>
                </a:lnTo>
                <a:lnTo>
                  <a:pt x="3235670" y="926325"/>
                </a:lnTo>
                <a:lnTo>
                  <a:pt x="3222192" y="926325"/>
                </a:lnTo>
                <a:lnTo>
                  <a:pt x="3222192" y="780408"/>
                </a:lnTo>
                <a:lnTo>
                  <a:pt x="3235084" y="780408"/>
                </a:lnTo>
                <a:lnTo>
                  <a:pt x="3235084" y="800137"/>
                </a:lnTo>
                <a:lnTo>
                  <a:pt x="3236647" y="800137"/>
                </a:lnTo>
                <a:cubicBezTo>
                  <a:pt x="3239447" y="794147"/>
                  <a:pt x="3243337" y="789117"/>
                  <a:pt x="3248318" y="785048"/>
                </a:cubicBezTo>
                <a:cubicBezTo>
                  <a:pt x="3253299" y="780978"/>
                  <a:pt x="3260152" y="778911"/>
                  <a:pt x="3268878" y="778846"/>
                </a:cubicBezTo>
                <a:close/>
                <a:moveTo>
                  <a:pt x="3149694" y="778846"/>
                </a:moveTo>
                <a:cubicBezTo>
                  <a:pt x="3158875" y="778846"/>
                  <a:pt x="3167014" y="781173"/>
                  <a:pt x="3174111" y="785829"/>
                </a:cubicBezTo>
                <a:cubicBezTo>
                  <a:pt x="3181208" y="790484"/>
                  <a:pt x="3186727" y="796979"/>
                  <a:pt x="3190666" y="805314"/>
                </a:cubicBezTo>
                <a:cubicBezTo>
                  <a:pt x="3194605" y="813648"/>
                  <a:pt x="3196575" y="823187"/>
                  <a:pt x="3196575" y="833931"/>
                </a:cubicBezTo>
                <a:cubicBezTo>
                  <a:pt x="3196575" y="844609"/>
                  <a:pt x="3194605" y="854099"/>
                  <a:pt x="3190666" y="862401"/>
                </a:cubicBezTo>
                <a:cubicBezTo>
                  <a:pt x="3186727" y="870703"/>
                  <a:pt x="3181192" y="877149"/>
                  <a:pt x="3174062" y="881739"/>
                </a:cubicBezTo>
                <a:cubicBezTo>
                  <a:pt x="3166933" y="886330"/>
                  <a:pt x="3158810" y="888625"/>
                  <a:pt x="3149694" y="888625"/>
                </a:cubicBezTo>
                <a:cubicBezTo>
                  <a:pt x="3140513" y="888625"/>
                  <a:pt x="3132342" y="886330"/>
                  <a:pt x="3125179" y="881739"/>
                </a:cubicBezTo>
                <a:cubicBezTo>
                  <a:pt x="3118017" y="877149"/>
                  <a:pt x="3112466" y="870703"/>
                  <a:pt x="3108527" y="862401"/>
                </a:cubicBezTo>
                <a:cubicBezTo>
                  <a:pt x="3104587" y="854099"/>
                  <a:pt x="3102618" y="844609"/>
                  <a:pt x="3102618" y="833931"/>
                </a:cubicBezTo>
                <a:cubicBezTo>
                  <a:pt x="3102618" y="823187"/>
                  <a:pt x="3104587" y="813648"/>
                  <a:pt x="3108527" y="805314"/>
                </a:cubicBezTo>
                <a:cubicBezTo>
                  <a:pt x="3112466" y="796979"/>
                  <a:pt x="3118017" y="790484"/>
                  <a:pt x="3125179" y="785829"/>
                </a:cubicBezTo>
                <a:cubicBezTo>
                  <a:pt x="3132342" y="781173"/>
                  <a:pt x="3140513" y="778846"/>
                  <a:pt x="3149694" y="778846"/>
                </a:cubicBezTo>
                <a:close/>
                <a:moveTo>
                  <a:pt x="2996903" y="778846"/>
                </a:moveTo>
                <a:cubicBezTo>
                  <a:pt x="3004912" y="778911"/>
                  <a:pt x="3012351" y="780864"/>
                  <a:pt x="3019221" y="784706"/>
                </a:cubicBezTo>
                <a:cubicBezTo>
                  <a:pt x="3026090" y="788547"/>
                  <a:pt x="3031641" y="794391"/>
                  <a:pt x="3035873" y="802237"/>
                </a:cubicBezTo>
                <a:cubicBezTo>
                  <a:pt x="3040105" y="810083"/>
                  <a:pt x="3042221" y="819736"/>
                  <a:pt x="3042221" y="831196"/>
                </a:cubicBezTo>
                <a:lnTo>
                  <a:pt x="3042221" y="837447"/>
                </a:lnTo>
                <a:lnTo>
                  <a:pt x="2963501" y="837447"/>
                </a:lnTo>
                <a:cubicBezTo>
                  <a:pt x="2963696" y="845390"/>
                  <a:pt x="2965259" y="852325"/>
                  <a:pt x="2968189" y="858250"/>
                </a:cubicBezTo>
                <a:cubicBezTo>
                  <a:pt x="2971119" y="864175"/>
                  <a:pt x="2975221" y="868733"/>
                  <a:pt x="2980495" y="871924"/>
                </a:cubicBezTo>
                <a:cubicBezTo>
                  <a:pt x="2985769" y="875114"/>
                  <a:pt x="2991890" y="876709"/>
                  <a:pt x="2998857" y="876709"/>
                </a:cubicBezTo>
                <a:cubicBezTo>
                  <a:pt x="3005498" y="876709"/>
                  <a:pt x="3011098" y="875326"/>
                  <a:pt x="3015656" y="872558"/>
                </a:cubicBezTo>
                <a:cubicBezTo>
                  <a:pt x="3020213" y="869791"/>
                  <a:pt x="3023599" y="866422"/>
                  <a:pt x="3025813" y="862450"/>
                </a:cubicBezTo>
                <a:lnTo>
                  <a:pt x="3040073" y="862450"/>
                </a:lnTo>
                <a:cubicBezTo>
                  <a:pt x="3038445" y="867398"/>
                  <a:pt x="3035726" y="871859"/>
                  <a:pt x="3031917" y="875830"/>
                </a:cubicBezTo>
                <a:cubicBezTo>
                  <a:pt x="3028108" y="879802"/>
                  <a:pt x="3023371" y="882928"/>
                  <a:pt x="3017707" y="885207"/>
                </a:cubicBezTo>
                <a:cubicBezTo>
                  <a:pt x="3012042" y="887485"/>
                  <a:pt x="3005759" y="888625"/>
                  <a:pt x="2998857" y="888625"/>
                </a:cubicBezTo>
                <a:cubicBezTo>
                  <a:pt x="2989025" y="888625"/>
                  <a:pt x="2980430" y="886346"/>
                  <a:pt x="2973072" y="881788"/>
                </a:cubicBezTo>
                <a:cubicBezTo>
                  <a:pt x="2965714" y="877230"/>
                  <a:pt x="2960066" y="870817"/>
                  <a:pt x="2956127" y="862547"/>
                </a:cubicBezTo>
                <a:cubicBezTo>
                  <a:pt x="2952187" y="854278"/>
                  <a:pt x="2950218" y="844804"/>
                  <a:pt x="2950218" y="834126"/>
                </a:cubicBezTo>
                <a:cubicBezTo>
                  <a:pt x="2950218" y="823513"/>
                  <a:pt x="2952171" y="814006"/>
                  <a:pt x="2956078" y="805607"/>
                </a:cubicBezTo>
                <a:cubicBezTo>
                  <a:pt x="2959985" y="797207"/>
                  <a:pt x="2965487" y="790647"/>
                  <a:pt x="2972584" y="785927"/>
                </a:cubicBezTo>
                <a:cubicBezTo>
                  <a:pt x="2979681" y="781206"/>
                  <a:pt x="2987788" y="778846"/>
                  <a:pt x="2996903" y="778846"/>
                </a:cubicBezTo>
                <a:close/>
                <a:moveTo>
                  <a:pt x="2777828" y="778846"/>
                </a:moveTo>
                <a:cubicBezTo>
                  <a:pt x="2785837" y="778911"/>
                  <a:pt x="2793276" y="780864"/>
                  <a:pt x="2800146" y="784706"/>
                </a:cubicBezTo>
                <a:cubicBezTo>
                  <a:pt x="2807015" y="788547"/>
                  <a:pt x="2812566" y="794391"/>
                  <a:pt x="2816798" y="802237"/>
                </a:cubicBezTo>
                <a:cubicBezTo>
                  <a:pt x="2821030" y="810083"/>
                  <a:pt x="2823146" y="819736"/>
                  <a:pt x="2823146" y="831196"/>
                </a:cubicBezTo>
                <a:lnTo>
                  <a:pt x="2823146" y="837447"/>
                </a:lnTo>
                <a:lnTo>
                  <a:pt x="2744426" y="837447"/>
                </a:lnTo>
                <a:cubicBezTo>
                  <a:pt x="2744621" y="845390"/>
                  <a:pt x="2746184" y="852325"/>
                  <a:pt x="2749114" y="858250"/>
                </a:cubicBezTo>
                <a:cubicBezTo>
                  <a:pt x="2752044" y="864175"/>
                  <a:pt x="2756146" y="868733"/>
                  <a:pt x="2761420" y="871924"/>
                </a:cubicBezTo>
                <a:cubicBezTo>
                  <a:pt x="2766694" y="875114"/>
                  <a:pt x="2772814" y="876709"/>
                  <a:pt x="2779782" y="876709"/>
                </a:cubicBezTo>
                <a:cubicBezTo>
                  <a:pt x="2786423" y="876709"/>
                  <a:pt x="2792023" y="875326"/>
                  <a:pt x="2796581" y="872558"/>
                </a:cubicBezTo>
                <a:cubicBezTo>
                  <a:pt x="2801138" y="869791"/>
                  <a:pt x="2804524" y="866422"/>
                  <a:pt x="2806738" y="862450"/>
                </a:cubicBezTo>
                <a:lnTo>
                  <a:pt x="2820998" y="862450"/>
                </a:lnTo>
                <a:cubicBezTo>
                  <a:pt x="2819370" y="867398"/>
                  <a:pt x="2816651" y="871859"/>
                  <a:pt x="2812842" y="875830"/>
                </a:cubicBezTo>
                <a:cubicBezTo>
                  <a:pt x="2809033" y="879802"/>
                  <a:pt x="2804296" y="882928"/>
                  <a:pt x="2798632" y="885207"/>
                </a:cubicBezTo>
                <a:cubicBezTo>
                  <a:pt x="2792967" y="887485"/>
                  <a:pt x="2786683" y="888625"/>
                  <a:pt x="2779782" y="888625"/>
                </a:cubicBezTo>
                <a:cubicBezTo>
                  <a:pt x="2769950" y="888625"/>
                  <a:pt x="2761355" y="886346"/>
                  <a:pt x="2753997" y="881788"/>
                </a:cubicBezTo>
                <a:cubicBezTo>
                  <a:pt x="2746639" y="877230"/>
                  <a:pt x="2740991" y="870817"/>
                  <a:pt x="2737052" y="862547"/>
                </a:cubicBezTo>
                <a:cubicBezTo>
                  <a:pt x="2733112" y="854278"/>
                  <a:pt x="2731143" y="844804"/>
                  <a:pt x="2731143" y="834126"/>
                </a:cubicBezTo>
                <a:cubicBezTo>
                  <a:pt x="2731143" y="823513"/>
                  <a:pt x="2733096" y="814006"/>
                  <a:pt x="2737003" y="805607"/>
                </a:cubicBezTo>
                <a:cubicBezTo>
                  <a:pt x="2740910" y="797207"/>
                  <a:pt x="2746412" y="790647"/>
                  <a:pt x="2753509" y="785927"/>
                </a:cubicBezTo>
                <a:cubicBezTo>
                  <a:pt x="2760606" y="781206"/>
                  <a:pt x="2768712" y="778846"/>
                  <a:pt x="2777828" y="778846"/>
                </a:cubicBezTo>
                <a:close/>
                <a:moveTo>
                  <a:pt x="2253953" y="778846"/>
                </a:moveTo>
                <a:cubicBezTo>
                  <a:pt x="2261962" y="778911"/>
                  <a:pt x="2269401" y="780864"/>
                  <a:pt x="2276270" y="784706"/>
                </a:cubicBezTo>
                <a:cubicBezTo>
                  <a:pt x="2283140" y="788547"/>
                  <a:pt x="2288691" y="794391"/>
                  <a:pt x="2292923" y="802237"/>
                </a:cubicBezTo>
                <a:cubicBezTo>
                  <a:pt x="2297155" y="810083"/>
                  <a:pt x="2299271" y="819736"/>
                  <a:pt x="2299271" y="831196"/>
                </a:cubicBezTo>
                <a:lnTo>
                  <a:pt x="2299271" y="837447"/>
                </a:lnTo>
                <a:lnTo>
                  <a:pt x="2220551" y="837447"/>
                </a:lnTo>
                <a:cubicBezTo>
                  <a:pt x="2220746" y="845390"/>
                  <a:pt x="2222309" y="852325"/>
                  <a:pt x="2225239" y="858250"/>
                </a:cubicBezTo>
                <a:cubicBezTo>
                  <a:pt x="2228169" y="864175"/>
                  <a:pt x="2232271" y="868733"/>
                  <a:pt x="2237545" y="871924"/>
                </a:cubicBezTo>
                <a:cubicBezTo>
                  <a:pt x="2242819" y="875114"/>
                  <a:pt x="2248940" y="876709"/>
                  <a:pt x="2255907" y="876709"/>
                </a:cubicBezTo>
                <a:cubicBezTo>
                  <a:pt x="2262548" y="876709"/>
                  <a:pt x="2268148" y="875326"/>
                  <a:pt x="2272706" y="872558"/>
                </a:cubicBezTo>
                <a:cubicBezTo>
                  <a:pt x="2277263" y="869791"/>
                  <a:pt x="2280649" y="866422"/>
                  <a:pt x="2282863" y="862450"/>
                </a:cubicBezTo>
                <a:lnTo>
                  <a:pt x="2297123" y="862450"/>
                </a:lnTo>
                <a:cubicBezTo>
                  <a:pt x="2295495" y="867398"/>
                  <a:pt x="2292776" y="871859"/>
                  <a:pt x="2288967" y="875830"/>
                </a:cubicBezTo>
                <a:cubicBezTo>
                  <a:pt x="2285158" y="879802"/>
                  <a:pt x="2280421" y="882928"/>
                  <a:pt x="2274757" y="885207"/>
                </a:cubicBezTo>
                <a:cubicBezTo>
                  <a:pt x="2269092" y="887485"/>
                  <a:pt x="2262808" y="888625"/>
                  <a:pt x="2255907" y="888625"/>
                </a:cubicBezTo>
                <a:cubicBezTo>
                  <a:pt x="2246075" y="888625"/>
                  <a:pt x="2237480" y="886346"/>
                  <a:pt x="2230122" y="881788"/>
                </a:cubicBezTo>
                <a:cubicBezTo>
                  <a:pt x="2222764" y="877230"/>
                  <a:pt x="2217116" y="870817"/>
                  <a:pt x="2213177" y="862547"/>
                </a:cubicBezTo>
                <a:cubicBezTo>
                  <a:pt x="2209237" y="854278"/>
                  <a:pt x="2207268" y="844804"/>
                  <a:pt x="2207268" y="834126"/>
                </a:cubicBezTo>
                <a:cubicBezTo>
                  <a:pt x="2207268" y="823513"/>
                  <a:pt x="2209221" y="814006"/>
                  <a:pt x="2213128" y="805607"/>
                </a:cubicBezTo>
                <a:cubicBezTo>
                  <a:pt x="2217035" y="797207"/>
                  <a:pt x="2222536" y="790647"/>
                  <a:pt x="2229634" y="785927"/>
                </a:cubicBezTo>
                <a:cubicBezTo>
                  <a:pt x="2236731" y="781206"/>
                  <a:pt x="2244837" y="778846"/>
                  <a:pt x="2253953" y="778846"/>
                </a:cubicBezTo>
                <a:close/>
                <a:moveTo>
                  <a:pt x="1959069" y="778846"/>
                </a:moveTo>
                <a:cubicBezTo>
                  <a:pt x="1968250" y="778846"/>
                  <a:pt x="1976389" y="781173"/>
                  <a:pt x="1983486" y="785829"/>
                </a:cubicBezTo>
                <a:cubicBezTo>
                  <a:pt x="1990583" y="790484"/>
                  <a:pt x="1996101" y="796979"/>
                  <a:pt x="2000041" y="805314"/>
                </a:cubicBezTo>
                <a:cubicBezTo>
                  <a:pt x="2003980" y="813648"/>
                  <a:pt x="2005950" y="823187"/>
                  <a:pt x="2005950" y="833931"/>
                </a:cubicBezTo>
                <a:cubicBezTo>
                  <a:pt x="2005950" y="844609"/>
                  <a:pt x="2003980" y="854099"/>
                  <a:pt x="2000041" y="862401"/>
                </a:cubicBezTo>
                <a:cubicBezTo>
                  <a:pt x="1996101" y="870703"/>
                  <a:pt x="1990567" y="877149"/>
                  <a:pt x="1983437" y="881739"/>
                </a:cubicBezTo>
                <a:cubicBezTo>
                  <a:pt x="1976307" y="886330"/>
                  <a:pt x="1968185" y="888625"/>
                  <a:pt x="1959069" y="888625"/>
                </a:cubicBezTo>
                <a:cubicBezTo>
                  <a:pt x="1949888" y="888625"/>
                  <a:pt x="1941716" y="886330"/>
                  <a:pt x="1934554" y="881739"/>
                </a:cubicBezTo>
                <a:cubicBezTo>
                  <a:pt x="1927392" y="877149"/>
                  <a:pt x="1921841" y="870703"/>
                  <a:pt x="1917902" y="862401"/>
                </a:cubicBezTo>
                <a:cubicBezTo>
                  <a:pt x="1913962" y="854099"/>
                  <a:pt x="1911993" y="844609"/>
                  <a:pt x="1911993" y="833931"/>
                </a:cubicBezTo>
                <a:cubicBezTo>
                  <a:pt x="1911993" y="823187"/>
                  <a:pt x="1913962" y="813648"/>
                  <a:pt x="1917902" y="805314"/>
                </a:cubicBezTo>
                <a:cubicBezTo>
                  <a:pt x="1921841" y="796979"/>
                  <a:pt x="1927392" y="790484"/>
                  <a:pt x="1934554" y="785829"/>
                </a:cubicBezTo>
                <a:cubicBezTo>
                  <a:pt x="1941716" y="781173"/>
                  <a:pt x="1949888" y="778846"/>
                  <a:pt x="1959069" y="778846"/>
                </a:cubicBezTo>
                <a:close/>
                <a:moveTo>
                  <a:pt x="1893175" y="778846"/>
                </a:moveTo>
                <a:cubicBezTo>
                  <a:pt x="1895519" y="778846"/>
                  <a:pt x="1897798" y="778911"/>
                  <a:pt x="1900012" y="779041"/>
                </a:cubicBezTo>
                <a:lnTo>
                  <a:pt x="1900012" y="792519"/>
                </a:lnTo>
                <a:cubicBezTo>
                  <a:pt x="1899361" y="792324"/>
                  <a:pt x="1898254" y="792145"/>
                  <a:pt x="1896691" y="791982"/>
                </a:cubicBezTo>
                <a:cubicBezTo>
                  <a:pt x="1895129" y="791819"/>
                  <a:pt x="1893566" y="791738"/>
                  <a:pt x="1892003" y="791738"/>
                </a:cubicBezTo>
                <a:cubicBezTo>
                  <a:pt x="1886664" y="791738"/>
                  <a:pt x="1881862" y="792894"/>
                  <a:pt x="1877597" y="795205"/>
                </a:cubicBezTo>
                <a:cubicBezTo>
                  <a:pt x="1873332" y="797517"/>
                  <a:pt x="1870012" y="800691"/>
                  <a:pt x="1867635" y="804728"/>
                </a:cubicBezTo>
                <a:cubicBezTo>
                  <a:pt x="1865258" y="808765"/>
                  <a:pt x="1864070" y="813290"/>
                  <a:pt x="1864070" y="818304"/>
                </a:cubicBezTo>
                <a:lnTo>
                  <a:pt x="1864070" y="886476"/>
                </a:lnTo>
                <a:lnTo>
                  <a:pt x="1850592" y="886476"/>
                </a:lnTo>
                <a:lnTo>
                  <a:pt x="1850592" y="780408"/>
                </a:lnTo>
                <a:lnTo>
                  <a:pt x="1863484" y="780408"/>
                </a:lnTo>
                <a:lnTo>
                  <a:pt x="1863484" y="796817"/>
                </a:lnTo>
                <a:lnTo>
                  <a:pt x="1864461" y="796817"/>
                </a:lnTo>
                <a:cubicBezTo>
                  <a:pt x="1866544" y="791412"/>
                  <a:pt x="1870207" y="787066"/>
                  <a:pt x="1875448" y="783778"/>
                </a:cubicBezTo>
                <a:cubicBezTo>
                  <a:pt x="1880690" y="780490"/>
                  <a:pt x="1886599" y="778846"/>
                  <a:pt x="1893175" y="778846"/>
                </a:cubicBezTo>
                <a:close/>
                <a:moveTo>
                  <a:pt x="1122230" y="778846"/>
                </a:moveTo>
                <a:cubicBezTo>
                  <a:pt x="1130955" y="778911"/>
                  <a:pt x="1137840" y="780994"/>
                  <a:pt x="1142886" y="785096"/>
                </a:cubicBezTo>
                <a:cubicBezTo>
                  <a:pt x="1147933" y="789198"/>
                  <a:pt x="1151856" y="794212"/>
                  <a:pt x="1154655" y="800137"/>
                </a:cubicBezTo>
                <a:lnTo>
                  <a:pt x="1155827" y="800137"/>
                </a:lnTo>
                <a:lnTo>
                  <a:pt x="1155827" y="780408"/>
                </a:lnTo>
                <a:lnTo>
                  <a:pt x="1168915" y="780408"/>
                </a:lnTo>
                <a:lnTo>
                  <a:pt x="1168915" y="889211"/>
                </a:lnTo>
                <a:cubicBezTo>
                  <a:pt x="1168915" y="897936"/>
                  <a:pt x="1167027" y="905229"/>
                  <a:pt x="1163250" y="911089"/>
                </a:cubicBezTo>
                <a:cubicBezTo>
                  <a:pt x="1159474" y="916949"/>
                  <a:pt x="1154265" y="921311"/>
                  <a:pt x="1147623" y="924176"/>
                </a:cubicBezTo>
                <a:cubicBezTo>
                  <a:pt x="1140982" y="927041"/>
                  <a:pt x="1133299" y="928474"/>
                  <a:pt x="1124573" y="928474"/>
                </a:cubicBezTo>
                <a:cubicBezTo>
                  <a:pt x="1116760" y="928474"/>
                  <a:pt x="1109761" y="927367"/>
                  <a:pt x="1103575" y="925153"/>
                </a:cubicBezTo>
                <a:cubicBezTo>
                  <a:pt x="1097389" y="922939"/>
                  <a:pt x="1092376" y="919684"/>
                  <a:pt x="1088534" y="915386"/>
                </a:cubicBezTo>
                <a:cubicBezTo>
                  <a:pt x="1084692" y="911089"/>
                  <a:pt x="1082381" y="905880"/>
                  <a:pt x="1081599" y="899759"/>
                </a:cubicBezTo>
                <a:lnTo>
                  <a:pt x="1095664" y="899759"/>
                </a:lnTo>
                <a:cubicBezTo>
                  <a:pt x="1096836" y="905359"/>
                  <a:pt x="1099994" y="909591"/>
                  <a:pt x="1105138" y="912456"/>
                </a:cubicBezTo>
                <a:cubicBezTo>
                  <a:pt x="1110281" y="915321"/>
                  <a:pt x="1116760" y="916753"/>
                  <a:pt x="1124573" y="916753"/>
                </a:cubicBezTo>
                <a:cubicBezTo>
                  <a:pt x="1134471" y="916753"/>
                  <a:pt x="1142105" y="914393"/>
                  <a:pt x="1147477" y="909673"/>
                </a:cubicBezTo>
                <a:cubicBezTo>
                  <a:pt x="1152848" y="904952"/>
                  <a:pt x="1155567" y="897871"/>
                  <a:pt x="1155632" y="888430"/>
                </a:cubicBezTo>
                <a:lnTo>
                  <a:pt x="1155632" y="864989"/>
                </a:lnTo>
                <a:lnTo>
                  <a:pt x="1154460" y="864989"/>
                </a:lnTo>
                <a:cubicBezTo>
                  <a:pt x="1151856" y="870654"/>
                  <a:pt x="1147965" y="875456"/>
                  <a:pt x="1142789" y="879395"/>
                </a:cubicBezTo>
                <a:cubicBezTo>
                  <a:pt x="1137612" y="883335"/>
                  <a:pt x="1130694" y="885304"/>
                  <a:pt x="1122034" y="885304"/>
                </a:cubicBezTo>
                <a:cubicBezTo>
                  <a:pt x="1113570" y="885304"/>
                  <a:pt x="1106017" y="883156"/>
                  <a:pt x="1099375" y="878858"/>
                </a:cubicBezTo>
                <a:cubicBezTo>
                  <a:pt x="1092734" y="874561"/>
                  <a:pt x="1087557" y="868440"/>
                  <a:pt x="1083846" y="860496"/>
                </a:cubicBezTo>
                <a:cubicBezTo>
                  <a:pt x="1080134" y="852553"/>
                  <a:pt x="1078279" y="843242"/>
                  <a:pt x="1078279" y="832563"/>
                </a:cubicBezTo>
                <a:cubicBezTo>
                  <a:pt x="1078279" y="821885"/>
                  <a:pt x="1080102" y="812492"/>
                  <a:pt x="1083748" y="804386"/>
                </a:cubicBezTo>
                <a:cubicBezTo>
                  <a:pt x="1087394" y="796279"/>
                  <a:pt x="1092554" y="789996"/>
                  <a:pt x="1099229" y="785536"/>
                </a:cubicBezTo>
                <a:cubicBezTo>
                  <a:pt x="1105903" y="781076"/>
                  <a:pt x="1113570" y="778846"/>
                  <a:pt x="1122230" y="778846"/>
                </a:cubicBezTo>
                <a:close/>
                <a:moveTo>
                  <a:pt x="896755" y="778846"/>
                </a:moveTo>
                <a:cubicBezTo>
                  <a:pt x="905936" y="778846"/>
                  <a:pt x="914075" y="781173"/>
                  <a:pt x="921172" y="785829"/>
                </a:cubicBezTo>
                <a:cubicBezTo>
                  <a:pt x="928269" y="790484"/>
                  <a:pt x="933787" y="796979"/>
                  <a:pt x="937727" y="805314"/>
                </a:cubicBezTo>
                <a:cubicBezTo>
                  <a:pt x="941666" y="813648"/>
                  <a:pt x="943636" y="823187"/>
                  <a:pt x="943636" y="833931"/>
                </a:cubicBezTo>
                <a:cubicBezTo>
                  <a:pt x="943636" y="844609"/>
                  <a:pt x="941666" y="854099"/>
                  <a:pt x="937727" y="862401"/>
                </a:cubicBezTo>
                <a:cubicBezTo>
                  <a:pt x="933787" y="870703"/>
                  <a:pt x="928253" y="877149"/>
                  <a:pt x="921123" y="881739"/>
                </a:cubicBezTo>
                <a:cubicBezTo>
                  <a:pt x="913993" y="886330"/>
                  <a:pt x="905870" y="888625"/>
                  <a:pt x="896755" y="888625"/>
                </a:cubicBezTo>
                <a:cubicBezTo>
                  <a:pt x="887574" y="888625"/>
                  <a:pt x="879402" y="886330"/>
                  <a:pt x="872240" y="881739"/>
                </a:cubicBezTo>
                <a:cubicBezTo>
                  <a:pt x="865078" y="877149"/>
                  <a:pt x="859527" y="870703"/>
                  <a:pt x="855588" y="862401"/>
                </a:cubicBezTo>
                <a:cubicBezTo>
                  <a:pt x="851648" y="854099"/>
                  <a:pt x="849679" y="844609"/>
                  <a:pt x="849679" y="833931"/>
                </a:cubicBezTo>
                <a:cubicBezTo>
                  <a:pt x="849679" y="823187"/>
                  <a:pt x="851648" y="813648"/>
                  <a:pt x="855588" y="805314"/>
                </a:cubicBezTo>
                <a:cubicBezTo>
                  <a:pt x="859527" y="796979"/>
                  <a:pt x="865078" y="790484"/>
                  <a:pt x="872240" y="785829"/>
                </a:cubicBezTo>
                <a:cubicBezTo>
                  <a:pt x="879402" y="781173"/>
                  <a:pt x="887574" y="778846"/>
                  <a:pt x="896755" y="778846"/>
                </a:cubicBezTo>
                <a:close/>
                <a:moveTo>
                  <a:pt x="591955" y="778846"/>
                </a:moveTo>
                <a:cubicBezTo>
                  <a:pt x="601135" y="778846"/>
                  <a:pt x="609274" y="781173"/>
                  <a:pt x="616372" y="785829"/>
                </a:cubicBezTo>
                <a:cubicBezTo>
                  <a:pt x="623469" y="790484"/>
                  <a:pt x="628987" y="796979"/>
                  <a:pt x="632927" y="805314"/>
                </a:cubicBezTo>
                <a:cubicBezTo>
                  <a:pt x="636866" y="813648"/>
                  <a:pt x="638835" y="823187"/>
                  <a:pt x="638835" y="833931"/>
                </a:cubicBezTo>
                <a:cubicBezTo>
                  <a:pt x="638835" y="844609"/>
                  <a:pt x="636866" y="854099"/>
                  <a:pt x="632927" y="862401"/>
                </a:cubicBezTo>
                <a:cubicBezTo>
                  <a:pt x="628987" y="870703"/>
                  <a:pt x="623453" y="877149"/>
                  <a:pt x="616323" y="881739"/>
                </a:cubicBezTo>
                <a:cubicBezTo>
                  <a:pt x="609193" y="886330"/>
                  <a:pt x="601070" y="888625"/>
                  <a:pt x="591955" y="888625"/>
                </a:cubicBezTo>
                <a:cubicBezTo>
                  <a:pt x="582774" y="888625"/>
                  <a:pt x="574602" y="886330"/>
                  <a:pt x="567440" y="881739"/>
                </a:cubicBezTo>
                <a:cubicBezTo>
                  <a:pt x="560278" y="877149"/>
                  <a:pt x="554727" y="870703"/>
                  <a:pt x="550788" y="862401"/>
                </a:cubicBezTo>
                <a:cubicBezTo>
                  <a:pt x="546848" y="854099"/>
                  <a:pt x="544878" y="844609"/>
                  <a:pt x="544878" y="833931"/>
                </a:cubicBezTo>
                <a:cubicBezTo>
                  <a:pt x="544878" y="823187"/>
                  <a:pt x="546848" y="813648"/>
                  <a:pt x="550788" y="805314"/>
                </a:cubicBezTo>
                <a:cubicBezTo>
                  <a:pt x="554727" y="796979"/>
                  <a:pt x="560278" y="790484"/>
                  <a:pt x="567440" y="785829"/>
                </a:cubicBezTo>
                <a:cubicBezTo>
                  <a:pt x="574602" y="781173"/>
                  <a:pt x="582774" y="778846"/>
                  <a:pt x="591955" y="778846"/>
                </a:cubicBezTo>
                <a:close/>
                <a:moveTo>
                  <a:pt x="477264" y="778846"/>
                </a:moveTo>
                <a:cubicBezTo>
                  <a:pt x="485273" y="778911"/>
                  <a:pt x="492712" y="780864"/>
                  <a:pt x="499581" y="784706"/>
                </a:cubicBezTo>
                <a:cubicBezTo>
                  <a:pt x="506451" y="788547"/>
                  <a:pt x="512002" y="794391"/>
                  <a:pt x="516234" y="802237"/>
                </a:cubicBezTo>
                <a:cubicBezTo>
                  <a:pt x="520466" y="810083"/>
                  <a:pt x="522582" y="819736"/>
                  <a:pt x="522582" y="831196"/>
                </a:cubicBezTo>
                <a:lnTo>
                  <a:pt x="522582" y="837447"/>
                </a:lnTo>
                <a:lnTo>
                  <a:pt x="443861" y="837447"/>
                </a:lnTo>
                <a:cubicBezTo>
                  <a:pt x="444057" y="845390"/>
                  <a:pt x="445620" y="852325"/>
                  <a:pt x="448550" y="858250"/>
                </a:cubicBezTo>
                <a:cubicBezTo>
                  <a:pt x="451480" y="864175"/>
                  <a:pt x="455582" y="868733"/>
                  <a:pt x="460856" y="871924"/>
                </a:cubicBezTo>
                <a:cubicBezTo>
                  <a:pt x="466130" y="875114"/>
                  <a:pt x="472250" y="876709"/>
                  <a:pt x="479217" y="876709"/>
                </a:cubicBezTo>
                <a:cubicBezTo>
                  <a:pt x="485859" y="876709"/>
                  <a:pt x="491459" y="875326"/>
                  <a:pt x="496016" y="872558"/>
                </a:cubicBezTo>
                <a:cubicBezTo>
                  <a:pt x="500574" y="869791"/>
                  <a:pt x="503960" y="866422"/>
                  <a:pt x="506174" y="862450"/>
                </a:cubicBezTo>
                <a:lnTo>
                  <a:pt x="520434" y="862450"/>
                </a:lnTo>
                <a:cubicBezTo>
                  <a:pt x="518806" y="867398"/>
                  <a:pt x="516087" y="871859"/>
                  <a:pt x="512278" y="875830"/>
                </a:cubicBezTo>
                <a:cubicBezTo>
                  <a:pt x="508469" y="879802"/>
                  <a:pt x="503732" y="882928"/>
                  <a:pt x="498068" y="885207"/>
                </a:cubicBezTo>
                <a:cubicBezTo>
                  <a:pt x="492403" y="887485"/>
                  <a:pt x="486119" y="888625"/>
                  <a:pt x="479217" y="888625"/>
                </a:cubicBezTo>
                <a:cubicBezTo>
                  <a:pt x="469386" y="888625"/>
                  <a:pt x="460791" y="886346"/>
                  <a:pt x="453433" y="881788"/>
                </a:cubicBezTo>
                <a:cubicBezTo>
                  <a:pt x="446075" y="877230"/>
                  <a:pt x="440427" y="870817"/>
                  <a:pt x="436488" y="862547"/>
                </a:cubicBezTo>
                <a:cubicBezTo>
                  <a:pt x="432548" y="854278"/>
                  <a:pt x="430579" y="844804"/>
                  <a:pt x="430579" y="834126"/>
                </a:cubicBezTo>
                <a:cubicBezTo>
                  <a:pt x="430579" y="823513"/>
                  <a:pt x="432532" y="814006"/>
                  <a:pt x="436439" y="805607"/>
                </a:cubicBezTo>
                <a:cubicBezTo>
                  <a:pt x="440345" y="797207"/>
                  <a:pt x="445847" y="790647"/>
                  <a:pt x="452945" y="785927"/>
                </a:cubicBezTo>
                <a:cubicBezTo>
                  <a:pt x="460042" y="781206"/>
                  <a:pt x="468148" y="778846"/>
                  <a:pt x="477264" y="778846"/>
                </a:cubicBezTo>
                <a:close/>
                <a:moveTo>
                  <a:pt x="2619475" y="757554"/>
                </a:moveTo>
                <a:lnTo>
                  <a:pt x="2619475" y="873975"/>
                </a:lnTo>
                <a:lnTo>
                  <a:pt x="2646822" y="873975"/>
                </a:lnTo>
                <a:cubicBezTo>
                  <a:pt x="2658673" y="873975"/>
                  <a:pt x="2668635" y="871647"/>
                  <a:pt x="2676709" y="866991"/>
                </a:cubicBezTo>
                <a:cubicBezTo>
                  <a:pt x="2684783" y="862336"/>
                  <a:pt x="2690854" y="855629"/>
                  <a:pt x="2694924" y="846872"/>
                </a:cubicBezTo>
                <a:cubicBezTo>
                  <a:pt x="2698994" y="838114"/>
                  <a:pt x="2700996" y="827615"/>
                  <a:pt x="2700931" y="815374"/>
                </a:cubicBezTo>
                <a:cubicBezTo>
                  <a:pt x="2700931" y="803263"/>
                  <a:pt x="2698961" y="792877"/>
                  <a:pt x="2695022" y="784217"/>
                </a:cubicBezTo>
                <a:cubicBezTo>
                  <a:pt x="2691082" y="775557"/>
                  <a:pt x="2685238" y="768949"/>
                  <a:pt x="2677490" y="764391"/>
                </a:cubicBezTo>
                <a:cubicBezTo>
                  <a:pt x="2669742" y="759833"/>
                  <a:pt x="2660300" y="757554"/>
                  <a:pt x="2649166" y="757554"/>
                </a:cubicBezTo>
                <a:close/>
                <a:moveTo>
                  <a:pt x="2152899" y="755014"/>
                </a:moveTo>
                <a:lnTo>
                  <a:pt x="2166377" y="755014"/>
                </a:lnTo>
                <a:lnTo>
                  <a:pt x="2166377" y="780408"/>
                </a:lnTo>
                <a:lnTo>
                  <a:pt x="2188646" y="780408"/>
                </a:lnTo>
                <a:lnTo>
                  <a:pt x="2188646" y="791738"/>
                </a:lnTo>
                <a:lnTo>
                  <a:pt x="2166377" y="791738"/>
                </a:lnTo>
                <a:lnTo>
                  <a:pt x="2166377" y="858152"/>
                </a:lnTo>
                <a:cubicBezTo>
                  <a:pt x="2166312" y="864338"/>
                  <a:pt x="2167728" y="868733"/>
                  <a:pt x="2170626" y="871338"/>
                </a:cubicBezTo>
                <a:cubicBezTo>
                  <a:pt x="2173523" y="873942"/>
                  <a:pt x="2177251" y="875277"/>
                  <a:pt x="2181809" y="875342"/>
                </a:cubicBezTo>
                <a:lnTo>
                  <a:pt x="2190599" y="874951"/>
                </a:lnTo>
                <a:lnTo>
                  <a:pt x="2190599" y="887453"/>
                </a:lnTo>
                <a:cubicBezTo>
                  <a:pt x="2186302" y="887844"/>
                  <a:pt x="2182981" y="888039"/>
                  <a:pt x="2180637" y="888039"/>
                </a:cubicBezTo>
                <a:cubicBezTo>
                  <a:pt x="2175884" y="888039"/>
                  <a:pt x="2171391" y="887013"/>
                  <a:pt x="2167158" y="884962"/>
                </a:cubicBezTo>
                <a:cubicBezTo>
                  <a:pt x="2162926" y="882911"/>
                  <a:pt x="2159492" y="879884"/>
                  <a:pt x="2156855" y="875879"/>
                </a:cubicBezTo>
                <a:cubicBezTo>
                  <a:pt x="2154217" y="871875"/>
                  <a:pt x="2152899" y="867073"/>
                  <a:pt x="2152899" y="861473"/>
                </a:cubicBezTo>
                <a:lnTo>
                  <a:pt x="2152899" y="791738"/>
                </a:lnTo>
                <a:lnTo>
                  <a:pt x="2137077" y="791738"/>
                </a:lnTo>
                <a:lnTo>
                  <a:pt x="2137077" y="780408"/>
                </a:lnTo>
                <a:lnTo>
                  <a:pt x="2152899" y="780408"/>
                </a:lnTo>
                <a:close/>
                <a:moveTo>
                  <a:pt x="3069792" y="745052"/>
                </a:moveTo>
                <a:lnTo>
                  <a:pt x="3083270" y="745052"/>
                </a:lnTo>
                <a:lnTo>
                  <a:pt x="3083270" y="886476"/>
                </a:lnTo>
                <a:lnTo>
                  <a:pt x="3069792" y="886476"/>
                </a:lnTo>
                <a:close/>
                <a:moveTo>
                  <a:pt x="2605606" y="745052"/>
                </a:moveTo>
                <a:lnTo>
                  <a:pt x="2649948" y="745052"/>
                </a:lnTo>
                <a:cubicBezTo>
                  <a:pt x="2663426" y="745052"/>
                  <a:pt x="2675000" y="747852"/>
                  <a:pt x="2684669" y="753452"/>
                </a:cubicBezTo>
                <a:cubicBezTo>
                  <a:pt x="2694338" y="759051"/>
                  <a:pt x="2701744" y="767125"/>
                  <a:pt x="2706888" y="777674"/>
                </a:cubicBezTo>
                <a:cubicBezTo>
                  <a:pt x="2712032" y="788222"/>
                  <a:pt x="2714604" y="800788"/>
                  <a:pt x="2714604" y="815374"/>
                </a:cubicBezTo>
                <a:cubicBezTo>
                  <a:pt x="2714604" y="830154"/>
                  <a:pt x="2711983" y="842884"/>
                  <a:pt x="2706742" y="853562"/>
                </a:cubicBezTo>
                <a:cubicBezTo>
                  <a:pt x="2701500" y="864240"/>
                  <a:pt x="2693866" y="872396"/>
                  <a:pt x="2683839" y="878028"/>
                </a:cubicBezTo>
                <a:cubicBezTo>
                  <a:pt x="2673811" y="883660"/>
                  <a:pt x="2661733" y="886476"/>
                  <a:pt x="2647604" y="886476"/>
                </a:cubicBezTo>
                <a:lnTo>
                  <a:pt x="2605606" y="886476"/>
                </a:lnTo>
                <a:close/>
                <a:moveTo>
                  <a:pt x="2513026" y="745052"/>
                </a:moveTo>
                <a:lnTo>
                  <a:pt x="2526504" y="745052"/>
                </a:lnTo>
                <a:lnTo>
                  <a:pt x="2526504" y="886476"/>
                </a:lnTo>
                <a:lnTo>
                  <a:pt x="2513416" y="886476"/>
                </a:lnTo>
                <a:lnTo>
                  <a:pt x="2513416" y="867333"/>
                </a:lnTo>
                <a:lnTo>
                  <a:pt x="2512049" y="867333"/>
                </a:lnTo>
                <a:cubicBezTo>
                  <a:pt x="2505342" y="881593"/>
                  <a:pt x="2494534" y="888690"/>
                  <a:pt x="2479623" y="888625"/>
                </a:cubicBezTo>
                <a:cubicBezTo>
                  <a:pt x="2471028" y="888625"/>
                  <a:pt x="2463410" y="886346"/>
                  <a:pt x="2456769" y="881788"/>
                </a:cubicBezTo>
                <a:cubicBezTo>
                  <a:pt x="2450127" y="877230"/>
                  <a:pt x="2444983" y="870800"/>
                  <a:pt x="2441337" y="862499"/>
                </a:cubicBezTo>
                <a:cubicBezTo>
                  <a:pt x="2437691" y="854197"/>
                  <a:pt x="2435868" y="844609"/>
                  <a:pt x="2435868" y="833735"/>
                </a:cubicBezTo>
                <a:cubicBezTo>
                  <a:pt x="2435868" y="822927"/>
                  <a:pt x="2437707" y="813371"/>
                  <a:pt x="2441386" y="805070"/>
                </a:cubicBezTo>
                <a:cubicBezTo>
                  <a:pt x="2445065" y="796768"/>
                  <a:pt x="2450241" y="790322"/>
                  <a:pt x="2456915" y="785731"/>
                </a:cubicBezTo>
                <a:cubicBezTo>
                  <a:pt x="2463589" y="781141"/>
                  <a:pt x="2471224" y="778846"/>
                  <a:pt x="2479818" y="778846"/>
                </a:cubicBezTo>
                <a:cubicBezTo>
                  <a:pt x="2494794" y="778911"/>
                  <a:pt x="2505538" y="786008"/>
                  <a:pt x="2512049" y="800137"/>
                </a:cubicBezTo>
                <a:lnTo>
                  <a:pt x="2513026" y="800137"/>
                </a:lnTo>
                <a:close/>
                <a:moveTo>
                  <a:pt x="1738831" y="745052"/>
                </a:moveTo>
                <a:lnTo>
                  <a:pt x="1821459" y="745052"/>
                </a:lnTo>
                <a:lnTo>
                  <a:pt x="1821459" y="757554"/>
                </a:lnTo>
                <a:lnTo>
                  <a:pt x="1752700" y="757554"/>
                </a:lnTo>
                <a:lnTo>
                  <a:pt x="1752700" y="809514"/>
                </a:lnTo>
                <a:lnTo>
                  <a:pt x="1815013" y="809514"/>
                </a:lnTo>
                <a:lnTo>
                  <a:pt x="1815013" y="821820"/>
                </a:lnTo>
                <a:lnTo>
                  <a:pt x="1752700" y="821820"/>
                </a:lnTo>
                <a:lnTo>
                  <a:pt x="1752700" y="886476"/>
                </a:lnTo>
                <a:lnTo>
                  <a:pt x="1738831" y="886476"/>
                </a:lnTo>
                <a:close/>
                <a:moveTo>
                  <a:pt x="714617" y="745052"/>
                </a:moveTo>
                <a:lnTo>
                  <a:pt x="728486" y="745052"/>
                </a:lnTo>
                <a:lnTo>
                  <a:pt x="728486" y="809514"/>
                </a:lnTo>
                <a:lnTo>
                  <a:pt x="807597" y="809514"/>
                </a:lnTo>
                <a:lnTo>
                  <a:pt x="807597" y="745052"/>
                </a:lnTo>
                <a:lnTo>
                  <a:pt x="821662" y="745052"/>
                </a:lnTo>
                <a:lnTo>
                  <a:pt x="821662" y="886476"/>
                </a:lnTo>
                <a:lnTo>
                  <a:pt x="807597" y="886476"/>
                </a:lnTo>
                <a:lnTo>
                  <a:pt x="807597" y="821820"/>
                </a:lnTo>
                <a:lnTo>
                  <a:pt x="728486" y="821820"/>
                </a:lnTo>
                <a:lnTo>
                  <a:pt x="728486" y="886476"/>
                </a:lnTo>
                <a:lnTo>
                  <a:pt x="714617" y="886476"/>
                </a:lnTo>
                <a:close/>
                <a:moveTo>
                  <a:pt x="63485" y="745052"/>
                </a:moveTo>
                <a:lnTo>
                  <a:pt x="77354" y="745052"/>
                </a:lnTo>
                <a:lnTo>
                  <a:pt x="77354" y="846823"/>
                </a:lnTo>
                <a:cubicBezTo>
                  <a:pt x="77354" y="855808"/>
                  <a:pt x="75742" y="863426"/>
                  <a:pt x="72519" y="869677"/>
                </a:cubicBezTo>
                <a:cubicBezTo>
                  <a:pt x="69296" y="875928"/>
                  <a:pt x="64771" y="880616"/>
                  <a:pt x="58943" y="883742"/>
                </a:cubicBezTo>
                <a:cubicBezTo>
                  <a:pt x="53116" y="886867"/>
                  <a:pt x="46360" y="888430"/>
                  <a:pt x="38677" y="888430"/>
                </a:cubicBezTo>
                <a:cubicBezTo>
                  <a:pt x="31254" y="888430"/>
                  <a:pt x="24596" y="887046"/>
                  <a:pt x="18704" y="884279"/>
                </a:cubicBezTo>
                <a:cubicBezTo>
                  <a:pt x="12811" y="881511"/>
                  <a:pt x="8221" y="877605"/>
                  <a:pt x="4932" y="872558"/>
                </a:cubicBezTo>
                <a:cubicBezTo>
                  <a:pt x="1644" y="867512"/>
                  <a:pt x="0" y="861668"/>
                  <a:pt x="0" y="855027"/>
                </a:cubicBezTo>
                <a:lnTo>
                  <a:pt x="13674" y="855027"/>
                </a:lnTo>
                <a:cubicBezTo>
                  <a:pt x="13674" y="859129"/>
                  <a:pt x="14748" y="862759"/>
                  <a:pt x="16897" y="865917"/>
                </a:cubicBezTo>
                <a:cubicBezTo>
                  <a:pt x="19046" y="869075"/>
                  <a:pt x="22024" y="871533"/>
                  <a:pt x="25833" y="873291"/>
                </a:cubicBezTo>
                <a:cubicBezTo>
                  <a:pt x="29643" y="875049"/>
                  <a:pt x="33924" y="875928"/>
                  <a:pt x="38677" y="875928"/>
                </a:cubicBezTo>
                <a:cubicBezTo>
                  <a:pt x="46360" y="875928"/>
                  <a:pt x="52399" y="873503"/>
                  <a:pt x="56794" y="868652"/>
                </a:cubicBezTo>
                <a:cubicBezTo>
                  <a:pt x="61189" y="863801"/>
                  <a:pt x="63420" y="856525"/>
                  <a:pt x="63485" y="846823"/>
                </a:cubicBezTo>
                <a:close/>
                <a:moveTo>
                  <a:pt x="119035" y="743685"/>
                </a:moveTo>
                <a:cubicBezTo>
                  <a:pt x="121704" y="743750"/>
                  <a:pt x="123983" y="744678"/>
                  <a:pt x="125872" y="746468"/>
                </a:cubicBezTo>
                <a:cubicBezTo>
                  <a:pt x="127760" y="748259"/>
                  <a:pt x="128737" y="750457"/>
                  <a:pt x="128802" y="753061"/>
                </a:cubicBezTo>
                <a:cubicBezTo>
                  <a:pt x="128737" y="755666"/>
                  <a:pt x="127760" y="757863"/>
                  <a:pt x="125872" y="759654"/>
                </a:cubicBezTo>
                <a:cubicBezTo>
                  <a:pt x="123983" y="761444"/>
                  <a:pt x="121704" y="762307"/>
                  <a:pt x="119035" y="762242"/>
                </a:cubicBezTo>
                <a:cubicBezTo>
                  <a:pt x="116365" y="762307"/>
                  <a:pt x="114070" y="761444"/>
                  <a:pt x="112149" y="759654"/>
                </a:cubicBezTo>
                <a:cubicBezTo>
                  <a:pt x="110228" y="757863"/>
                  <a:pt x="109268" y="755666"/>
                  <a:pt x="109268" y="753061"/>
                </a:cubicBezTo>
                <a:cubicBezTo>
                  <a:pt x="109268" y="750457"/>
                  <a:pt x="110228" y="748259"/>
                  <a:pt x="112149" y="746468"/>
                </a:cubicBezTo>
                <a:cubicBezTo>
                  <a:pt x="114070" y="744678"/>
                  <a:pt x="116365" y="743750"/>
                  <a:pt x="119035" y="743685"/>
                </a:cubicBezTo>
                <a:close/>
                <a:moveTo>
                  <a:pt x="358713" y="743099"/>
                </a:moveTo>
                <a:cubicBezTo>
                  <a:pt x="367438" y="743099"/>
                  <a:pt x="375252" y="744694"/>
                  <a:pt x="382154" y="747885"/>
                </a:cubicBezTo>
                <a:cubicBezTo>
                  <a:pt x="389056" y="751075"/>
                  <a:pt x="394509" y="755535"/>
                  <a:pt x="398513" y="761265"/>
                </a:cubicBezTo>
                <a:cubicBezTo>
                  <a:pt x="402517" y="766995"/>
                  <a:pt x="404682" y="773441"/>
                  <a:pt x="405008" y="780604"/>
                </a:cubicBezTo>
                <a:lnTo>
                  <a:pt x="391334" y="780604"/>
                </a:lnTo>
                <a:cubicBezTo>
                  <a:pt x="390879" y="775525"/>
                  <a:pt x="389202" y="771081"/>
                  <a:pt x="386305" y="767272"/>
                </a:cubicBezTo>
                <a:cubicBezTo>
                  <a:pt x="383407" y="763463"/>
                  <a:pt x="379549" y="760533"/>
                  <a:pt x="374731" y="758482"/>
                </a:cubicBezTo>
                <a:cubicBezTo>
                  <a:pt x="369912" y="756431"/>
                  <a:pt x="364443" y="755405"/>
                  <a:pt x="358323" y="755405"/>
                </a:cubicBezTo>
                <a:cubicBezTo>
                  <a:pt x="351876" y="755405"/>
                  <a:pt x="346163" y="756528"/>
                  <a:pt x="341182" y="758775"/>
                </a:cubicBezTo>
                <a:cubicBezTo>
                  <a:pt x="336201" y="761021"/>
                  <a:pt x="332343" y="764098"/>
                  <a:pt x="329608" y="768004"/>
                </a:cubicBezTo>
                <a:cubicBezTo>
                  <a:pt x="326873" y="771911"/>
                  <a:pt x="325506" y="776306"/>
                  <a:pt x="325506" y="781190"/>
                </a:cubicBezTo>
                <a:cubicBezTo>
                  <a:pt x="325441" y="787831"/>
                  <a:pt x="328029" y="793121"/>
                  <a:pt x="333271" y="797061"/>
                </a:cubicBezTo>
                <a:cubicBezTo>
                  <a:pt x="338512" y="801000"/>
                  <a:pt x="345235" y="804109"/>
                  <a:pt x="353439" y="806388"/>
                </a:cubicBezTo>
                <a:lnTo>
                  <a:pt x="368089" y="810490"/>
                </a:lnTo>
                <a:cubicBezTo>
                  <a:pt x="379354" y="813616"/>
                  <a:pt x="388632" y="818076"/>
                  <a:pt x="395925" y="823871"/>
                </a:cubicBezTo>
                <a:cubicBezTo>
                  <a:pt x="403217" y="829666"/>
                  <a:pt x="406831" y="837902"/>
                  <a:pt x="406766" y="848581"/>
                </a:cubicBezTo>
                <a:cubicBezTo>
                  <a:pt x="406831" y="856264"/>
                  <a:pt x="404878" y="863166"/>
                  <a:pt x="400906" y="869287"/>
                </a:cubicBezTo>
                <a:cubicBezTo>
                  <a:pt x="396934" y="875407"/>
                  <a:pt x="391204" y="880193"/>
                  <a:pt x="383716" y="883644"/>
                </a:cubicBezTo>
                <a:cubicBezTo>
                  <a:pt x="376228" y="887095"/>
                  <a:pt x="367438" y="888820"/>
                  <a:pt x="357346" y="888820"/>
                </a:cubicBezTo>
                <a:cubicBezTo>
                  <a:pt x="347774" y="888820"/>
                  <a:pt x="339375" y="887241"/>
                  <a:pt x="332147" y="884083"/>
                </a:cubicBezTo>
                <a:cubicBezTo>
                  <a:pt x="324920" y="880925"/>
                  <a:pt x="319255" y="876482"/>
                  <a:pt x="315153" y="870752"/>
                </a:cubicBezTo>
                <a:cubicBezTo>
                  <a:pt x="311051" y="865022"/>
                  <a:pt x="308707" y="858348"/>
                  <a:pt x="308121" y="850730"/>
                </a:cubicBezTo>
                <a:lnTo>
                  <a:pt x="322381" y="850730"/>
                </a:lnTo>
                <a:cubicBezTo>
                  <a:pt x="322836" y="856134"/>
                  <a:pt x="324643" y="860757"/>
                  <a:pt x="327801" y="864599"/>
                </a:cubicBezTo>
                <a:cubicBezTo>
                  <a:pt x="330959" y="868440"/>
                  <a:pt x="335094" y="871338"/>
                  <a:pt x="340205" y="873291"/>
                </a:cubicBezTo>
                <a:cubicBezTo>
                  <a:pt x="345316" y="875244"/>
                  <a:pt x="351030" y="876254"/>
                  <a:pt x="357346" y="876319"/>
                </a:cubicBezTo>
                <a:cubicBezTo>
                  <a:pt x="364248" y="876319"/>
                  <a:pt x="370433" y="875147"/>
                  <a:pt x="375903" y="872803"/>
                </a:cubicBezTo>
                <a:cubicBezTo>
                  <a:pt x="381372" y="870459"/>
                  <a:pt x="385637" y="867170"/>
                  <a:pt x="388697" y="862938"/>
                </a:cubicBezTo>
                <a:cubicBezTo>
                  <a:pt x="391758" y="858706"/>
                  <a:pt x="393288" y="853855"/>
                  <a:pt x="393288" y="848386"/>
                </a:cubicBezTo>
                <a:cubicBezTo>
                  <a:pt x="393288" y="841809"/>
                  <a:pt x="390797" y="836617"/>
                  <a:pt x="385816" y="832807"/>
                </a:cubicBezTo>
                <a:cubicBezTo>
                  <a:pt x="380835" y="828998"/>
                  <a:pt x="373559" y="825726"/>
                  <a:pt x="363987" y="822992"/>
                </a:cubicBezTo>
                <a:lnTo>
                  <a:pt x="347188" y="818108"/>
                </a:lnTo>
                <a:cubicBezTo>
                  <a:pt x="335729" y="814722"/>
                  <a:pt x="326987" y="810051"/>
                  <a:pt x="320964" y="804093"/>
                </a:cubicBezTo>
                <a:cubicBezTo>
                  <a:pt x="314941" y="798135"/>
                  <a:pt x="311897" y="790696"/>
                  <a:pt x="311832" y="781776"/>
                </a:cubicBezTo>
                <a:cubicBezTo>
                  <a:pt x="311832" y="774223"/>
                  <a:pt x="313900" y="767500"/>
                  <a:pt x="318034" y="761607"/>
                </a:cubicBezTo>
                <a:cubicBezTo>
                  <a:pt x="322169" y="755714"/>
                  <a:pt x="327785" y="751157"/>
                  <a:pt x="334882" y="747934"/>
                </a:cubicBezTo>
                <a:cubicBezTo>
                  <a:pt x="341979" y="744710"/>
                  <a:pt x="349923" y="743099"/>
                  <a:pt x="358713" y="743099"/>
                </a:cubicBezTo>
                <a:close/>
                <a:moveTo>
                  <a:pt x="1603770" y="615776"/>
                </a:moveTo>
                <a:cubicBezTo>
                  <a:pt x="1606635" y="615842"/>
                  <a:pt x="1609076" y="616900"/>
                  <a:pt x="1611095" y="618951"/>
                </a:cubicBezTo>
                <a:cubicBezTo>
                  <a:pt x="1613113" y="621002"/>
                  <a:pt x="1614122" y="623460"/>
                  <a:pt x="1614122" y="626325"/>
                </a:cubicBezTo>
                <a:cubicBezTo>
                  <a:pt x="1614122" y="629124"/>
                  <a:pt x="1613129" y="631550"/>
                  <a:pt x="1611144" y="633601"/>
                </a:cubicBezTo>
                <a:cubicBezTo>
                  <a:pt x="1609158" y="635652"/>
                  <a:pt x="1606765" y="636678"/>
                  <a:pt x="1603965" y="636678"/>
                </a:cubicBezTo>
                <a:cubicBezTo>
                  <a:pt x="1601035" y="636678"/>
                  <a:pt x="1598512" y="635652"/>
                  <a:pt x="1596396" y="633601"/>
                </a:cubicBezTo>
                <a:cubicBezTo>
                  <a:pt x="1594279" y="631550"/>
                  <a:pt x="1593221" y="629124"/>
                  <a:pt x="1593221" y="626325"/>
                </a:cubicBezTo>
                <a:cubicBezTo>
                  <a:pt x="1593221" y="623460"/>
                  <a:pt x="1594263" y="621002"/>
                  <a:pt x="1596347" y="618951"/>
                </a:cubicBezTo>
                <a:cubicBezTo>
                  <a:pt x="1598430" y="616900"/>
                  <a:pt x="1600905" y="615842"/>
                  <a:pt x="1603770" y="615776"/>
                </a:cubicBezTo>
                <a:close/>
                <a:moveTo>
                  <a:pt x="1923406" y="586964"/>
                </a:moveTo>
                <a:cubicBezTo>
                  <a:pt x="1919564" y="587290"/>
                  <a:pt x="1915006" y="587648"/>
                  <a:pt x="1909732" y="588039"/>
                </a:cubicBezTo>
                <a:cubicBezTo>
                  <a:pt x="1904458" y="588429"/>
                  <a:pt x="1899900" y="588755"/>
                  <a:pt x="1896059" y="589015"/>
                </a:cubicBezTo>
                <a:cubicBezTo>
                  <a:pt x="1886748" y="589666"/>
                  <a:pt x="1879797" y="591734"/>
                  <a:pt x="1875207" y="595217"/>
                </a:cubicBezTo>
                <a:cubicBezTo>
                  <a:pt x="1870616" y="598701"/>
                  <a:pt x="1868321" y="603535"/>
                  <a:pt x="1868321" y="609721"/>
                </a:cubicBezTo>
                <a:cubicBezTo>
                  <a:pt x="1868321" y="615842"/>
                  <a:pt x="1870518" y="620627"/>
                  <a:pt x="1874914" y="624078"/>
                </a:cubicBezTo>
                <a:cubicBezTo>
                  <a:pt x="1879309" y="627529"/>
                  <a:pt x="1884990" y="629255"/>
                  <a:pt x="1891957" y="629255"/>
                </a:cubicBezTo>
                <a:cubicBezTo>
                  <a:pt x="1898273" y="629255"/>
                  <a:pt x="1903823" y="627871"/>
                  <a:pt x="1908609" y="625104"/>
                </a:cubicBezTo>
                <a:cubicBezTo>
                  <a:pt x="1913395" y="622337"/>
                  <a:pt x="1917074" y="618609"/>
                  <a:pt x="1919646" y="613921"/>
                </a:cubicBezTo>
                <a:cubicBezTo>
                  <a:pt x="1922218" y="609233"/>
                  <a:pt x="1923471" y="604056"/>
                  <a:pt x="1923406" y="598391"/>
                </a:cubicBezTo>
                <a:close/>
                <a:moveTo>
                  <a:pt x="1137317" y="586964"/>
                </a:moveTo>
                <a:cubicBezTo>
                  <a:pt x="1133475" y="587290"/>
                  <a:pt x="1128917" y="587648"/>
                  <a:pt x="1123643" y="588039"/>
                </a:cubicBezTo>
                <a:cubicBezTo>
                  <a:pt x="1118369" y="588429"/>
                  <a:pt x="1113811" y="588755"/>
                  <a:pt x="1109970" y="589015"/>
                </a:cubicBezTo>
                <a:cubicBezTo>
                  <a:pt x="1100659" y="589666"/>
                  <a:pt x="1093708" y="591734"/>
                  <a:pt x="1089118" y="595217"/>
                </a:cubicBezTo>
                <a:cubicBezTo>
                  <a:pt x="1084527" y="598701"/>
                  <a:pt x="1082232" y="603535"/>
                  <a:pt x="1082232" y="609721"/>
                </a:cubicBezTo>
                <a:cubicBezTo>
                  <a:pt x="1082232" y="615842"/>
                  <a:pt x="1084429" y="620627"/>
                  <a:pt x="1088825" y="624078"/>
                </a:cubicBezTo>
                <a:cubicBezTo>
                  <a:pt x="1093219" y="627529"/>
                  <a:pt x="1098901" y="629255"/>
                  <a:pt x="1105868" y="629255"/>
                </a:cubicBezTo>
                <a:cubicBezTo>
                  <a:pt x="1112184" y="629255"/>
                  <a:pt x="1117734" y="627871"/>
                  <a:pt x="1122520" y="625104"/>
                </a:cubicBezTo>
                <a:cubicBezTo>
                  <a:pt x="1127306" y="622337"/>
                  <a:pt x="1130985" y="618609"/>
                  <a:pt x="1133557" y="613921"/>
                </a:cubicBezTo>
                <a:cubicBezTo>
                  <a:pt x="1136128" y="609233"/>
                  <a:pt x="1137382" y="604056"/>
                  <a:pt x="1137317" y="598391"/>
                </a:cubicBezTo>
                <a:close/>
                <a:moveTo>
                  <a:pt x="1752700" y="572998"/>
                </a:moveTo>
                <a:lnTo>
                  <a:pt x="1752700" y="626325"/>
                </a:lnTo>
                <a:lnTo>
                  <a:pt x="1789423" y="626325"/>
                </a:lnTo>
                <a:cubicBezTo>
                  <a:pt x="1799841" y="626325"/>
                  <a:pt x="1807720" y="624062"/>
                  <a:pt x="1813059" y="619537"/>
                </a:cubicBezTo>
                <a:cubicBezTo>
                  <a:pt x="1818398" y="615011"/>
                  <a:pt x="1821068" y="609005"/>
                  <a:pt x="1821068" y="601517"/>
                </a:cubicBezTo>
                <a:cubicBezTo>
                  <a:pt x="1821068" y="596243"/>
                  <a:pt x="1819782" y="591441"/>
                  <a:pt x="1817210" y="587111"/>
                </a:cubicBezTo>
                <a:cubicBezTo>
                  <a:pt x="1814638" y="582781"/>
                  <a:pt x="1810992" y="579346"/>
                  <a:pt x="1806271" y="576807"/>
                </a:cubicBezTo>
                <a:cubicBezTo>
                  <a:pt x="1801551" y="574267"/>
                  <a:pt x="1796130" y="572998"/>
                  <a:pt x="1790009" y="572998"/>
                </a:cubicBezTo>
                <a:close/>
                <a:moveTo>
                  <a:pt x="3349524" y="543306"/>
                </a:moveTo>
                <a:cubicBezTo>
                  <a:pt x="3343338" y="543306"/>
                  <a:pt x="3337771" y="544869"/>
                  <a:pt x="3332822" y="547995"/>
                </a:cubicBezTo>
                <a:cubicBezTo>
                  <a:pt x="3327874" y="551120"/>
                  <a:pt x="3323935" y="555352"/>
                  <a:pt x="3321005" y="560691"/>
                </a:cubicBezTo>
                <a:cubicBezTo>
                  <a:pt x="3318075" y="566031"/>
                  <a:pt x="3316414" y="571891"/>
                  <a:pt x="3316023" y="578272"/>
                </a:cubicBezTo>
                <a:lnTo>
                  <a:pt x="3380973" y="578272"/>
                </a:lnTo>
                <a:cubicBezTo>
                  <a:pt x="3380973" y="571695"/>
                  <a:pt x="3379638" y="565738"/>
                  <a:pt x="3376969" y="560398"/>
                </a:cubicBezTo>
                <a:cubicBezTo>
                  <a:pt x="3374299" y="555059"/>
                  <a:pt x="3370571" y="550876"/>
                  <a:pt x="3365786" y="547848"/>
                </a:cubicBezTo>
                <a:cubicBezTo>
                  <a:pt x="3361000" y="544820"/>
                  <a:pt x="3355579" y="543306"/>
                  <a:pt x="3349524" y="543306"/>
                </a:cubicBezTo>
                <a:close/>
                <a:moveTo>
                  <a:pt x="3238740" y="543306"/>
                </a:moveTo>
                <a:cubicBezTo>
                  <a:pt x="3232033" y="543306"/>
                  <a:pt x="3226271" y="545097"/>
                  <a:pt x="3221452" y="548678"/>
                </a:cubicBezTo>
                <a:cubicBezTo>
                  <a:pt x="3216634" y="552259"/>
                  <a:pt x="3212988" y="557257"/>
                  <a:pt x="3210514" y="563670"/>
                </a:cubicBezTo>
                <a:cubicBezTo>
                  <a:pt x="3208039" y="570084"/>
                  <a:pt x="3206835" y="577490"/>
                  <a:pt x="3206900" y="585890"/>
                </a:cubicBezTo>
                <a:cubicBezTo>
                  <a:pt x="3206835" y="594289"/>
                  <a:pt x="3208072" y="601745"/>
                  <a:pt x="3210611" y="608256"/>
                </a:cubicBezTo>
                <a:cubicBezTo>
                  <a:pt x="3213151" y="614767"/>
                  <a:pt x="3216813" y="619862"/>
                  <a:pt x="3221599" y="623541"/>
                </a:cubicBezTo>
                <a:cubicBezTo>
                  <a:pt x="3226385" y="627220"/>
                  <a:pt x="3232098" y="629059"/>
                  <a:pt x="3238740" y="629059"/>
                </a:cubicBezTo>
                <a:cubicBezTo>
                  <a:pt x="3245511" y="629059"/>
                  <a:pt x="3251306" y="627171"/>
                  <a:pt x="3256125" y="623395"/>
                </a:cubicBezTo>
                <a:cubicBezTo>
                  <a:pt x="3260943" y="619618"/>
                  <a:pt x="3264606" y="614474"/>
                  <a:pt x="3267112" y="607963"/>
                </a:cubicBezTo>
                <a:cubicBezTo>
                  <a:pt x="3269619" y="601452"/>
                  <a:pt x="3270905" y="594094"/>
                  <a:pt x="3270970" y="585890"/>
                </a:cubicBezTo>
                <a:cubicBezTo>
                  <a:pt x="3270905" y="577751"/>
                  <a:pt x="3269636" y="570458"/>
                  <a:pt x="3267161" y="564012"/>
                </a:cubicBezTo>
                <a:cubicBezTo>
                  <a:pt x="3264687" y="557566"/>
                  <a:pt x="3261041" y="552504"/>
                  <a:pt x="3256222" y="548825"/>
                </a:cubicBezTo>
                <a:cubicBezTo>
                  <a:pt x="3251404" y="545146"/>
                  <a:pt x="3245577" y="543306"/>
                  <a:pt x="3238740" y="543306"/>
                </a:cubicBezTo>
                <a:close/>
                <a:moveTo>
                  <a:pt x="3121119" y="543306"/>
                </a:moveTo>
                <a:cubicBezTo>
                  <a:pt x="3114087" y="543306"/>
                  <a:pt x="3108032" y="545227"/>
                  <a:pt x="3102953" y="549069"/>
                </a:cubicBezTo>
                <a:cubicBezTo>
                  <a:pt x="3097874" y="552911"/>
                  <a:pt x="3094000" y="558103"/>
                  <a:pt x="3091330" y="564647"/>
                </a:cubicBezTo>
                <a:cubicBezTo>
                  <a:pt x="3088660" y="571191"/>
                  <a:pt x="3087326" y="578402"/>
                  <a:pt x="3087326" y="586281"/>
                </a:cubicBezTo>
                <a:cubicBezTo>
                  <a:pt x="3087326" y="594159"/>
                  <a:pt x="3088644" y="601354"/>
                  <a:pt x="3091281" y="607865"/>
                </a:cubicBezTo>
                <a:cubicBezTo>
                  <a:pt x="3093918" y="614377"/>
                  <a:pt x="3097792" y="619537"/>
                  <a:pt x="3102904" y="623346"/>
                </a:cubicBezTo>
                <a:cubicBezTo>
                  <a:pt x="3108015" y="627155"/>
                  <a:pt x="3114087" y="629059"/>
                  <a:pt x="3121119" y="629059"/>
                </a:cubicBezTo>
                <a:cubicBezTo>
                  <a:pt x="3128086" y="629059"/>
                  <a:pt x="3134109" y="627155"/>
                  <a:pt x="3139188" y="623346"/>
                </a:cubicBezTo>
                <a:cubicBezTo>
                  <a:pt x="3144266" y="619537"/>
                  <a:pt x="3148124" y="614377"/>
                  <a:pt x="3150761" y="607865"/>
                </a:cubicBezTo>
                <a:cubicBezTo>
                  <a:pt x="3153398" y="601354"/>
                  <a:pt x="3154717" y="594159"/>
                  <a:pt x="3154717" y="586281"/>
                </a:cubicBezTo>
                <a:cubicBezTo>
                  <a:pt x="3154717" y="578337"/>
                  <a:pt x="3153398" y="571109"/>
                  <a:pt x="3150761" y="564598"/>
                </a:cubicBezTo>
                <a:cubicBezTo>
                  <a:pt x="3148124" y="558087"/>
                  <a:pt x="3144266" y="552911"/>
                  <a:pt x="3139188" y="549069"/>
                </a:cubicBezTo>
                <a:cubicBezTo>
                  <a:pt x="3134109" y="545227"/>
                  <a:pt x="3128086" y="543306"/>
                  <a:pt x="3121119" y="543306"/>
                </a:cubicBezTo>
                <a:close/>
                <a:moveTo>
                  <a:pt x="2968524" y="543306"/>
                </a:moveTo>
                <a:cubicBezTo>
                  <a:pt x="2962338" y="543306"/>
                  <a:pt x="2956771" y="544869"/>
                  <a:pt x="2951822" y="547995"/>
                </a:cubicBezTo>
                <a:cubicBezTo>
                  <a:pt x="2946874" y="551120"/>
                  <a:pt x="2942934" y="555352"/>
                  <a:pt x="2940004" y="560691"/>
                </a:cubicBezTo>
                <a:cubicBezTo>
                  <a:pt x="2937074" y="566031"/>
                  <a:pt x="2935414" y="571891"/>
                  <a:pt x="2935023" y="578272"/>
                </a:cubicBezTo>
                <a:lnTo>
                  <a:pt x="2999973" y="578272"/>
                </a:lnTo>
                <a:cubicBezTo>
                  <a:pt x="2999973" y="571695"/>
                  <a:pt x="2998638" y="565738"/>
                  <a:pt x="2995968" y="560398"/>
                </a:cubicBezTo>
                <a:cubicBezTo>
                  <a:pt x="2993299" y="555059"/>
                  <a:pt x="2989571" y="550876"/>
                  <a:pt x="2984785" y="547848"/>
                </a:cubicBezTo>
                <a:cubicBezTo>
                  <a:pt x="2980000" y="544820"/>
                  <a:pt x="2974579" y="543306"/>
                  <a:pt x="2968524" y="543306"/>
                </a:cubicBezTo>
                <a:close/>
                <a:moveTo>
                  <a:pt x="2749449" y="543306"/>
                </a:moveTo>
                <a:cubicBezTo>
                  <a:pt x="2743263" y="543306"/>
                  <a:pt x="2737696" y="544869"/>
                  <a:pt x="2732747" y="547995"/>
                </a:cubicBezTo>
                <a:cubicBezTo>
                  <a:pt x="2727799" y="551120"/>
                  <a:pt x="2723859" y="555352"/>
                  <a:pt x="2720929" y="560691"/>
                </a:cubicBezTo>
                <a:cubicBezTo>
                  <a:pt x="2717999" y="566031"/>
                  <a:pt x="2716339" y="571891"/>
                  <a:pt x="2715948" y="578272"/>
                </a:cubicBezTo>
                <a:lnTo>
                  <a:pt x="2780898" y="578272"/>
                </a:lnTo>
                <a:cubicBezTo>
                  <a:pt x="2780898" y="571695"/>
                  <a:pt x="2779563" y="565738"/>
                  <a:pt x="2776893" y="560398"/>
                </a:cubicBezTo>
                <a:cubicBezTo>
                  <a:pt x="2774224" y="555059"/>
                  <a:pt x="2770496" y="550876"/>
                  <a:pt x="2765710" y="547848"/>
                </a:cubicBezTo>
                <a:cubicBezTo>
                  <a:pt x="2760925" y="544820"/>
                  <a:pt x="2755504" y="543306"/>
                  <a:pt x="2749449" y="543306"/>
                </a:cubicBezTo>
                <a:close/>
                <a:moveTo>
                  <a:pt x="2433756" y="543306"/>
                </a:moveTo>
                <a:cubicBezTo>
                  <a:pt x="2426984" y="543306"/>
                  <a:pt x="2421173" y="545146"/>
                  <a:pt x="2416322" y="548825"/>
                </a:cubicBezTo>
                <a:cubicBezTo>
                  <a:pt x="2411471" y="552504"/>
                  <a:pt x="2407809" y="557566"/>
                  <a:pt x="2405335" y="564012"/>
                </a:cubicBezTo>
                <a:cubicBezTo>
                  <a:pt x="2402860" y="570458"/>
                  <a:pt x="2401656" y="577751"/>
                  <a:pt x="2401721" y="585890"/>
                </a:cubicBezTo>
                <a:cubicBezTo>
                  <a:pt x="2401656" y="594029"/>
                  <a:pt x="2402877" y="601370"/>
                  <a:pt x="2405383" y="607914"/>
                </a:cubicBezTo>
                <a:cubicBezTo>
                  <a:pt x="2407890" y="614458"/>
                  <a:pt x="2411569" y="619618"/>
                  <a:pt x="2416420" y="623395"/>
                </a:cubicBezTo>
                <a:cubicBezTo>
                  <a:pt x="2421271" y="627171"/>
                  <a:pt x="2427050" y="629059"/>
                  <a:pt x="2433756" y="629059"/>
                </a:cubicBezTo>
                <a:cubicBezTo>
                  <a:pt x="2440398" y="629059"/>
                  <a:pt x="2446128" y="627220"/>
                  <a:pt x="2450946" y="623541"/>
                </a:cubicBezTo>
                <a:cubicBezTo>
                  <a:pt x="2455764" y="619862"/>
                  <a:pt x="2459443" y="614767"/>
                  <a:pt x="2461982" y="608256"/>
                </a:cubicBezTo>
                <a:cubicBezTo>
                  <a:pt x="2464522" y="601745"/>
                  <a:pt x="2465791" y="594289"/>
                  <a:pt x="2465791" y="585890"/>
                </a:cubicBezTo>
                <a:cubicBezTo>
                  <a:pt x="2465791" y="577490"/>
                  <a:pt x="2464538" y="570084"/>
                  <a:pt x="2462031" y="563670"/>
                </a:cubicBezTo>
                <a:cubicBezTo>
                  <a:pt x="2459524" y="557257"/>
                  <a:pt x="2455862" y="552259"/>
                  <a:pt x="2451043" y="548678"/>
                </a:cubicBezTo>
                <a:cubicBezTo>
                  <a:pt x="2446225" y="545097"/>
                  <a:pt x="2440463" y="543306"/>
                  <a:pt x="2433756" y="543306"/>
                </a:cubicBezTo>
                <a:close/>
                <a:moveTo>
                  <a:pt x="2206524" y="543306"/>
                </a:moveTo>
                <a:cubicBezTo>
                  <a:pt x="2200338" y="543306"/>
                  <a:pt x="2194771" y="544869"/>
                  <a:pt x="2189822" y="547995"/>
                </a:cubicBezTo>
                <a:cubicBezTo>
                  <a:pt x="2184874" y="551120"/>
                  <a:pt x="2180934" y="555352"/>
                  <a:pt x="2178004" y="560691"/>
                </a:cubicBezTo>
                <a:cubicBezTo>
                  <a:pt x="2175074" y="566031"/>
                  <a:pt x="2173414" y="571891"/>
                  <a:pt x="2173023" y="578272"/>
                </a:cubicBezTo>
                <a:lnTo>
                  <a:pt x="2237973" y="578272"/>
                </a:lnTo>
                <a:cubicBezTo>
                  <a:pt x="2237973" y="571695"/>
                  <a:pt x="2236638" y="565738"/>
                  <a:pt x="2233968" y="560398"/>
                </a:cubicBezTo>
                <a:cubicBezTo>
                  <a:pt x="2231299" y="555059"/>
                  <a:pt x="2227571" y="550876"/>
                  <a:pt x="2222785" y="547848"/>
                </a:cubicBezTo>
                <a:cubicBezTo>
                  <a:pt x="2218000" y="544820"/>
                  <a:pt x="2212579" y="543306"/>
                  <a:pt x="2206524" y="543306"/>
                </a:cubicBezTo>
                <a:close/>
                <a:moveTo>
                  <a:pt x="1603965" y="539009"/>
                </a:moveTo>
                <a:cubicBezTo>
                  <a:pt x="1606830" y="539074"/>
                  <a:pt x="1609272" y="540132"/>
                  <a:pt x="1611290" y="542183"/>
                </a:cubicBezTo>
                <a:cubicBezTo>
                  <a:pt x="1613309" y="544234"/>
                  <a:pt x="1614318" y="546692"/>
                  <a:pt x="1614318" y="549557"/>
                </a:cubicBezTo>
                <a:cubicBezTo>
                  <a:pt x="1614318" y="552357"/>
                  <a:pt x="1613325" y="554783"/>
                  <a:pt x="1611339" y="556834"/>
                </a:cubicBezTo>
                <a:cubicBezTo>
                  <a:pt x="1609353" y="558885"/>
                  <a:pt x="1606960" y="559910"/>
                  <a:pt x="1604160" y="559910"/>
                </a:cubicBezTo>
                <a:cubicBezTo>
                  <a:pt x="1601230" y="559910"/>
                  <a:pt x="1598707" y="558885"/>
                  <a:pt x="1596591" y="556834"/>
                </a:cubicBezTo>
                <a:cubicBezTo>
                  <a:pt x="1594475" y="554783"/>
                  <a:pt x="1593417" y="552357"/>
                  <a:pt x="1593417" y="549557"/>
                </a:cubicBezTo>
                <a:cubicBezTo>
                  <a:pt x="1593417" y="546692"/>
                  <a:pt x="1594459" y="544234"/>
                  <a:pt x="1596542" y="542183"/>
                </a:cubicBezTo>
                <a:cubicBezTo>
                  <a:pt x="1598626" y="540132"/>
                  <a:pt x="1601100" y="539074"/>
                  <a:pt x="1603965" y="539009"/>
                </a:cubicBezTo>
                <a:close/>
                <a:moveTo>
                  <a:pt x="2813742" y="532758"/>
                </a:moveTo>
                <a:lnTo>
                  <a:pt x="2828197" y="532758"/>
                </a:lnTo>
                <a:lnTo>
                  <a:pt x="2859061" y="621441"/>
                </a:lnTo>
                <a:lnTo>
                  <a:pt x="2860037" y="621441"/>
                </a:lnTo>
                <a:lnTo>
                  <a:pt x="2891096" y="532758"/>
                </a:lnTo>
                <a:lnTo>
                  <a:pt x="2905355" y="532758"/>
                </a:lnTo>
                <a:lnTo>
                  <a:pt x="2866679" y="638826"/>
                </a:lnTo>
                <a:lnTo>
                  <a:pt x="2852419" y="638826"/>
                </a:lnTo>
                <a:close/>
                <a:moveTo>
                  <a:pt x="807328" y="532758"/>
                </a:moveTo>
                <a:lnTo>
                  <a:pt x="820806" y="532758"/>
                </a:lnTo>
                <a:lnTo>
                  <a:pt x="820806" y="600345"/>
                </a:lnTo>
                <a:cubicBezTo>
                  <a:pt x="820806" y="605684"/>
                  <a:pt x="821864" y="610405"/>
                  <a:pt x="823980" y="614507"/>
                </a:cubicBezTo>
                <a:cubicBezTo>
                  <a:pt x="826096" y="618609"/>
                  <a:pt x="829091" y="621767"/>
                  <a:pt x="832966" y="623981"/>
                </a:cubicBezTo>
                <a:cubicBezTo>
                  <a:pt x="836840" y="626194"/>
                  <a:pt x="841251" y="627301"/>
                  <a:pt x="846200" y="627301"/>
                </a:cubicBezTo>
                <a:cubicBezTo>
                  <a:pt x="851018" y="627366"/>
                  <a:pt x="855625" y="626243"/>
                  <a:pt x="860020" y="623932"/>
                </a:cubicBezTo>
                <a:cubicBezTo>
                  <a:pt x="864415" y="621620"/>
                  <a:pt x="867964" y="618218"/>
                  <a:pt x="870666" y="613725"/>
                </a:cubicBezTo>
                <a:cubicBezTo>
                  <a:pt x="873368" y="609233"/>
                  <a:pt x="874719" y="603926"/>
                  <a:pt x="874719" y="597805"/>
                </a:cubicBezTo>
                <a:lnTo>
                  <a:pt x="874719" y="532758"/>
                </a:lnTo>
                <a:lnTo>
                  <a:pt x="888002" y="532758"/>
                </a:lnTo>
                <a:lnTo>
                  <a:pt x="888002" y="638826"/>
                </a:lnTo>
                <a:lnTo>
                  <a:pt x="874719" y="638826"/>
                </a:lnTo>
                <a:lnTo>
                  <a:pt x="874719" y="621246"/>
                </a:lnTo>
                <a:lnTo>
                  <a:pt x="873742" y="621246"/>
                </a:lnTo>
                <a:cubicBezTo>
                  <a:pt x="871203" y="626911"/>
                  <a:pt x="867199" y="631485"/>
                  <a:pt x="861729" y="634968"/>
                </a:cubicBezTo>
                <a:cubicBezTo>
                  <a:pt x="856260" y="638452"/>
                  <a:pt x="849781" y="640194"/>
                  <a:pt x="842293" y="640194"/>
                </a:cubicBezTo>
                <a:cubicBezTo>
                  <a:pt x="835391" y="640194"/>
                  <a:pt x="829319" y="638696"/>
                  <a:pt x="824078" y="635701"/>
                </a:cubicBezTo>
                <a:cubicBezTo>
                  <a:pt x="818836" y="632706"/>
                  <a:pt x="814734" y="628294"/>
                  <a:pt x="811772" y="622467"/>
                </a:cubicBezTo>
                <a:cubicBezTo>
                  <a:pt x="808809" y="616639"/>
                  <a:pt x="807328" y="609591"/>
                  <a:pt x="807328" y="601322"/>
                </a:cubicBezTo>
                <a:close/>
                <a:moveTo>
                  <a:pt x="578923" y="532758"/>
                </a:moveTo>
                <a:lnTo>
                  <a:pt x="592206" y="532758"/>
                </a:lnTo>
                <a:lnTo>
                  <a:pt x="592206" y="638826"/>
                </a:lnTo>
                <a:lnTo>
                  <a:pt x="578923" y="638826"/>
                </a:lnTo>
                <a:close/>
                <a:moveTo>
                  <a:pt x="150298" y="532758"/>
                </a:moveTo>
                <a:lnTo>
                  <a:pt x="163581" y="532758"/>
                </a:lnTo>
                <a:lnTo>
                  <a:pt x="163581" y="638826"/>
                </a:lnTo>
                <a:lnTo>
                  <a:pt x="150298" y="638826"/>
                </a:lnTo>
                <a:close/>
                <a:moveTo>
                  <a:pt x="2324535" y="531391"/>
                </a:moveTo>
                <a:cubicBezTo>
                  <a:pt x="2331762" y="531391"/>
                  <a:pt x="2338078" y="532889"/>
                  <a:pt x="2343483" y="535884"/>
                </a:cubicBezTo>
                <a:cubicBezTo>
                  <a:pt x="2348887" y="538879"/>
                  <a:pt x="2353070" y="543290"/>
                  <a:pt x="2356033" y="549118"/>
                </a:cubicBezTo>
                <a:cubicBezTo>
                  <a:pt x="2358996" y="554945"/>
                  <a:pt x="2360477" y="561994"/>
                  <a:pt x="2360477" y="570263"/>
                </a:cubicBezTo>
                <a:lnTo>
                  <a:pt x="2360477" y="638826"/>
                </a:lnTo>
                <a:lnTo>
                  <a:pt x="2347194" y="638826"/>
                </a:lnTo>
                <a:lnTo>
                  <a:pt x="2347194" y="571240"/>
                </a:lnTo>
                <a:cubicBezTo>
                  <a:pt x="2347194" y="565575"/>
                  <a:pt x="2346120" y="560659"/>
                  <a:pt x="2343971" y="556492"/>
                </a:cubicBezTo>
                <a:cubicBezTo>
                  <a:pt x="2341822" y="552325"/>
                  <a:pt x="2338778" y="549118"/>
                  <a:pt x="2334839" y="546871"/>
                </a:cubicBezTo>
                <a:cubicBezTo>
                  <a:pt x="2330900" y="544625"/>
                  <a:pt x="2326293" y="543502"/>
                  <a:pt x="2321019" y="543502"/>
                </a:cubicBezTo>
                <a:cubicBezTo>
                  <a:pt x="2315549" y="543502"/>
                  <a:pt x="2310650" y="544690"/>
                  <a:pt x="2306320" y="547067"/>
                </a:cubicBezTo>
                <a:cubicBezTo>
                  <a:pt x="2301990" y="549443"/>
                  <a:pt x="2298637" y="552862"/>
                  <a:pt x="2296260" y="557322"/>
                </a:cubicBezTo>
                <a:cubicBezTo>
                  <a:pt x="2293883" y="561782"/>
                  <a:pt x="2292695" y="567007"/>
                  <a:pt x="2292695" y="572998"/>
                </a:cubicBezTo>
                <a:lnTo>
                  <a:pt x="2292695" y="638826"/>
                </a:lnTo>
                <a:lnTo>
                  <a:pt x="2279217" y="638826"/>
                </a:lnTo>
                <a:lnTo>
                  <a:pt x="2279217" y="532758"/>
                </a:lnTo>
                <a:lnTo>
                  <a:pt x="2292109" y="532758"/>
                </a:lnTo>
                <a:lnTo>
                  <a:pt x="2292109" y="549557"/>
                </a:lnTo>
                <a:lnTo>
                  <a:pt x="2293281" y="549557"/>
                </a:lnTo>
                <a:cubicBezTo>
                  <a:pt x="2295886" y="543892"/>
                  <a:pt x="2299841" y="539449"/>
                  <a:pt x="2305148" y="536226"/>
                </a:cubicBezTo>
                <a:cubicBezTo>
                  <a:pt x="2310454" y="533002"/>
                  <a:pt x="2316917" y="531391"/>
                  <a:pt x="2324535" y="531391"/>
                </a:cubicBezTo>
                <a:close/>
                <a:moveTo>
                  <a:pt x="1338421" y="531391"/>
                </a:moveTo>
                <a:cubicBezTo>
                  <a:pt x="1345648" y="531391"/>
                  <a:pt x="1351964" y="532889"/>
                  <a:pt x="1357369" y="535884"/>
                </a:cubicBezTo>
                <a:cubicBezTo>
                  <a:pt x="1362773" y="538879"/>
                  <a:pt x="1366956" y="543290"/>
                  <a:pt x="1369919" y="549118"/>
                </a:cubicBezTo>
                <a:cubicBezTo>
                  <a:pt x="1372882" y="554945"/>
                  <a:pt x="1374363" y="561994"/>
                  <a:pt x="1374363" y="570263"/>
                </a:cubicBezTo>
                <a:lnTo>
                  <a:pt x="1374363" y="638826"/>
                </a:lnTo>
                <a:lnTo>
                  <a:pt x="1361080" y="638826"/>
                </a:lnTo>
                <a:lnTo>
                  <a:pt x="1361080" y="571240"/>
                </a:lnTo>
                <a:cubicBezTo>
                  <a:pt x="1361080" y="565575"/>
                  <a:pt x="1360006" y="560659"/>
                  <a:pt x="1357857" y="556492"/>
                </a:cubicBezTo>
                <a:cubicBezTo>
                  <a:pt x="1355708" y="552325"/>
                  <a:pt x="1352664" y="549118"/>
                  <a:pt x="1348725" y="546871"/>
                </a:cubicBezTo>
                <a:cubicBezTo>
                  <a:pt x="1344786" y="544625"/>
                  <a:pt x="1340179" y="543502"/>
                  <a:pt x="1334905" y="543502"/>
                </a:cubicBezTo>
                <a:cubicBezTo>
                  <a:pt x="1329435" y="543502"/>
                  <a:pt x="1324536" y="544690"/>
                  <a:pt x="1320206" y="547067"/>
                </a:cubicBezTo>
                <a:cubicBezTo>
                  <a:pt x="1315876" y="549443"/>
                  <a:pt x="1312522" y="552862"/>
                  <a:pt x="1310146" y="557322"/>
                </a:cubicBezTo>
                <a:cubicBezTo>
                  <a:pt x="1307769" y="561782"/>
                  <a:pt x="1306581" y="567007"/>
                  <a:pt x="1306581" y="572998"/>
                </a:cubicBezTo>
                <a:lnTo>
                  <a:pt x="1306581" y="638826"/>
                </a:lnTo>
                <a:lnTo>
                  <a:pt x="1293103" y="638826"/>
                </a:lnTo>
                <a:lnTo>
                  <a:pt x="1293103" y="532758"/>
                </a:lnTo>
                <a:lnTo>
                  <a:pt x="1305995" y="532758"/>
                </a:lnTo>
                <a:lnTo>
                  <a:pt x="1305995" y="549557"/>
                </a:lnTo>
                <a:lnTo>
                  <a:pt x="1307167" y="549557"/>
                </a:lnTo>
                <a:cubicBezTo>
                  <a:pt x="1309771" y="543892"/>
                  <a:pt x="1313727" y="539449"/>
                  <a:pt x="1319034" y="536226"/>
                </a:cubicBezTo>
                <a:cubicBezTo>
                  <a:pt x="1324340" y="533002"/>
                  <a:pt x="1330803" y="531391"/>
                  <a:pt x="1338421" y="531391"/>
                </a:cubicBezTo>
                <a:close/>
                <a:moveTo>
                  <a:pt x="1224121" y="531391"/>
                </a:moveTo>
                <a:cubicBezTo>
                  <a:pt x="1231348" y="531391"/>
                  <a:pt x="1237664" y="532889"/>
                  <a:pt x="1243069" y="535884"/>
                </a:cubicBezTo>
                <a:cubicBezTo>
                  <a:pt x="1248473" y="538879"/>
                  <a:pt x="1252656" y="543290"/>
                  <a:pt x="1255619" y="549118"/>
                </a:cubicBezTo>
                <a:cubicBezTo>
                  <a:pt x="1258582" y="554945"/>
                  <a:pt x="1260063" y="561994"/>
                  <a:pt x="1260063" y="570263"/>
                </a:cubicBezTo>
                <a:lnTo>
                  <a:pt x="1260063" y="638826"/>
                </a:lnTo>
                <a:lnTo>
                  <a:pt x="1246780" y="638826"/>
                </a:lnTo>
                <a:lnTo>
                  <a:pt x="1246780" y="571240"/>
                </a:lnTo>
                <a:cubicBezTo>
                  <a:pt x="1246780" y="565575"/>
                  <a:pt x="1245706" y="560659"/>
                  <a:pt x="1243557" y="556492"/>
                </a:cubicBezTo>
                <a:cubicBezTo>
                  <a:pt x="1241408" y="552325"/>
                  <a:pt x="1238364" y="549118"/>
                  <a:pt x="1234425" y="546871"/>
                </a:cubicBezTo>
                <a:cubicBezTo>
                  <a:pt x="1230486" y="544625"/>
                  <a:pt x="1225879" y="543502"/>
                  <a:pt x="1220605" y="543502"/>
                </a:cubicBezTo>
                <a:cubicBezTo>
                  <a:pt x="1215136" y="543502"/>
                  <a:pt x="1210236" y="544690"/>
                  <a:pt x="1205906" y="547067"/>
                </a:cubicBezTo>
                <a:cubicBezTo>
                  <a:pt x="1201576" y="549443"/>
                  <a:pt x="1198222" y="552862"/>
                  <a:pt x="1195846" y="557322"/>
                </a:cubicBezTo>
                <a:cubicBezTo>
                  <a:pt x="1193469" y="561782"/>
                  <a:pt x="1192281" y="567007"/>
                  <a:pt x="1192281" y="572998"/>
                </a:cubicBezTo>
                <a:lnTo>
                  <a:pt x="1192281" y="638826"/>
                </a:lnTo>
                <a:lnTo>
                  <a:pt x="1178803" y="638826"/>
                </a:lnTo>
                <a:lnTo>
                  <a:pt x="1178803" y="532758"/>
                </a:lnTo>
                <a:lnTo>
                  <a:pt x="1191695" y="532758"/>
                </a:lnTo>
                <a:lnTo>
                  <a:pt x="1191695" y="549557"/>
                </a:lnTo>
                <a:lnTo>
                  <a:pt x="1192867" y="549557"/>
                </a:lnTo>
                <a:cubicBezTo>
                  <a:pt x="1195471" y="543892"/>
                  <a:pt x="1199427" y="539449"/>
                  <a:pt x="1204734" y="536226"/>
                </a:cubicBezTo>
                <a:cubicBezTo>
                  <a:pt x="1210040" y="533002"/>
                  <a:pt x="1216503" y="531391"/>
                  <a:pt x="1224121" y="531391"/>
                </a:cubicBezTo>
                <a:close/>
                <a:moveTo>
                  <a:pt x="954686" y="531391"/>
                </a:moveTo>
                <a:cubicBezTo>
                  <a:pt x="961783" y="531391"/>
                  <a:pt x="967725" y="533035"/>
                  <a:pt x="972511" y="536323"/>
                </a:cubicBezTo>
                <a:cubicBezTo>
                  <a:pt x="977296" y="539611"/>
                  <a:pt x="980926" y="544348"/>
                  <a:pt x="983401" y="550534"/>
                </a:cubicBezTo>
                <a:lnTo>
                  <a:pt x="984182" y="550534"/>
                </a:lnTo>
                <a:cubicBezTo>
                  <a:pt x="986656" y="544609"/>
                  <a:pt x="990628" y="539937"/>
                  <a:pt x="996098" y="536519"/>
                </a:cubicBezTo>
                <a:cubicBezTo>
                  <a:pt x="1001567" y="533100"/>
                  <a:pt x="1008078" y="531391"/>
                  <a:pt x="1015631" y="531391"/>
                </a:cubicBezTo>
                <a:cubicBezTo>
                  <a:pt x="1022208" y="531391"/>
                  <a:pt x="1027921" y="532775"/>
                  <a:pt x="1032772" y="535542"/>
                </a:cubicBezTo>
                <a:cubicBezTo>
                  <a:pt x="1037623" y="538309"/>
                  <a:pt x="1041351" y="542411"/>
                  <a:pt x="1043955" y="547848"/>
                </a:cubicBezTo>
                <a:cubicBezTo>
                  <a:pt x="1046560" y="553285"/>
                  <a:pt x="1047862" y="559910"/>
                  <a:pt x="1047862" y="567724"/>
                </a:cubicBezTo>
                <a:lnTo>
                  <a:pt x="1047862" y="638826"/>
                </a:lnTo>
                <a:lnTo>
                  <a:pt x="1034384" y="638826"/>
                </a:lnTo>
                <a:lnTo>
                  <a:pt x="1034384" y="567919"/>
                </a:lnTo>
                <a:cubicBezTo>
                  <a:pt x="1034449" y="559910"/>
                  <a:pt x="1032414" y="553822"/>
                  <a:pt x="1028279" y="549655"/>
                </a:cubicBezTo>
                <a:cubicBezTo>
                  <a:pt x="1024145" y="545488"/>
                  <a:pt x="1018561" y="543437"/>
                  <a:pt x="1011529" y="543502"/>
                </a:cubicBezTo>
                <a:cubicBezTo>
                  <a:pt x="1006320" y="543502"/>
                  <a:pt x="1001860" y="544592"/>
                  <a:pt x="998149" y="546774"/>
                </a:cubicBezTo>
                <a:cubicBezTo>
                  <a:pt x="994437" y="548955"/>
                  <a:pt x="991605" y="551999"/>
                  <a:pt x="989652" y="555906"/>
                </a:cubicBezTo>
                <a:cubicBezTo>
                  <a:pt x="987698" y="559812"/>
                  <a:pt x="986721" y="564273"/>
                  <a:pt x="986721" y="569286"/>
                </a:cubicBezTo>
                <a:lnTo>
                  <a:pt x="986721" y="638826"/>
                </a:lnTo>
                <a:lnTo>
                  <a:pt x="973243" y="638826"/>
                </a:lnTo>
                <a:lnTo>
                  <a:pt x="973243" y="566747"/>
                </a:lnTo>
                <a:cubicBezTo>
                  <a:pt x="973243" y="562124"/>
                  <a:pt x="972348" y="558054"/>
                  <a:pt x="970557" y="554538"/>
                </a:cubicBezTo>
                <a:cubicBezTo>
                  <a:pt x="968767" y="551022"/>
                  <a:pt x="966178" y="548304"/>
                  <a:pt x="962793" y="546383"/>
                </a:cubicBezTo>
                <a:cubicBezTo>
                  <a:pt x="959407" y="544462"/>
                  <a:pt x="955402" y="543502"/>
                  <a:pt x="950779" y="543502"/>
                </a:cubicBezTo>
                <a:cubicBezTo>
                  <a:pt x="946026" y="543502"/>
                  <a:pt x="941729" y="544674"/>
                  <a:pt x="937887" y="547018"/>
                </a:cubicBezTo>
                <a:cubicBezTo>
                  <a:pt x="934046" y="549362"/>
                  <a:pt x="931034" y="552650"/>
                  <a:pt x="928853" y="556882"/>
                </a:cubicBezTo>
                <a:cubicBezTo>
                  <a:pt x="926672" y="561115"/>
                  <a:pt x="925581" y="565900"/>
                  <a:pt x="925581" y="571240"/>
                </a:cubicBezTo>
                <a:lnTo>
                  <a:pt x="925581" y="638826"/>
                </a:lnTo>
                <a:lnTo>
                  <a:pt x="912103" y="638826"/>
                </a:lnTo>
                <a:lnTo>
                  <a:pt x="912103" y="532758"/>
                </a:lnTo>
                <a:lnTo>
                  <a:pt x="924995" y="532758"/>
                </a:lnTo>
                <a:lnTo>
                  <a:pt x="924995" y="549167"/>
                </a:lnTo>
                <a:lnTo>
                  <a:pt x="926167" y="549167"/>
                </a:lnTo>
                <a:cubicBezTo>
                  <a:pt x="928316" y="543567"/>
                  <a:pt x="931881" y="539204"/>
                  <a:pt x="936862" y="536079"/>
                </a:cubicBezTo>
                <a:cubicBezTo>
                  <a:pt x="941843" y="532954"/>
                  <a:pt x="947784" y="531391"/>
                  <a:pt x="954686" y="531391"/>
                </a:cubicBezTo>
                <a:close/>
                <a:moveTo>
                  <a:pt x="3464801" y="531196"/>
                </a:moveTo>
                <a:cubicBezTo>
                  <a:pt x="3467145" y="531196"/>
                  <a:pt x="3469424" y="531261"/>
                  <a:pt x="3471637" y="531391"/>
                </a:cubicBezTo>
                <a:lnTo>
                  <a:pt x="3471637" y="544869"/>
                </a:lnTo>
                <a:cubicBezTo>
                  <a:pt x="3470986" y="544674"/>
                  <a:pt x="3469879" y="544495"/>
                  <a:pt x="3468317" y="544332"/>
                </a:cubicBezTo>
                <a:cubicBezTo>
                  <a:pt x="3466754" y="544169"/>
                  <a:pt x="3465191" y="544088"/>
                  <a:pt x="3463629" y="544088"/>
                </a:cubicBezTo>
                <a:cubicBezTo>
                  <a:pt x="3458289" y="544088"/>
                  <a:pt x="3453487" y="545244"/>
                  <a:pt x="3449222" y="547555"/>
                </a:cubicBezTo>
                <a:cubicBezTo>
                  <a:pt x="3444958" y="549867"/>
                  <a:pt x="3441637" y="553041"/>
                  <a:pt x="3439260" y="557078"/>
                </a:cubicBezTo>
                <a:cubicBezTo>
                  <a:pt x="3436884" y="561115"/>
                  <a:pt x="3435695" y="565640"/>
                  <a:pt x="3435695" y="570654"/>
                </a:cubicBezTo>
                <a:lnTo>
                  <a:pt x="3435695" y="638826"/>
                </a:lnTo>
                <a:lnTo>
                  <a:pt x="3422217" y="638826"/>
                </a:lnTo>
                <a:lnTo>
                  <a:pt x="3422217" y="532758"/>
                </a:lnTo>
                <a:lnTo>
                  <a:pt x="3435109" y="532758"/>
                </a:lnTo>
                <a:lnTo>
                  <a:pt x="3435109" y="549167"/>
                </a:lnTo>
                <a:lnTo>
                  <a:pt x="3436086" y="549167"/>
                </a:lnTo>
                <a:cubicBezTo>
                  <a:pt x="3438170" y="543762"/>
                  <a:pt x="3441832" y="539416"/>
                  <a:pt x="3447074" y="536128"/>
                </a:cubicBezTo>
                <a:cubicBezTo>
                  <a:pt x="3452315" y="532840"/>
                  <a:pt x="3458224" y="531196"/>
                  <a:pt x="3464801" y="531196"/>
                </a:cubicBezTo>
                <a:close/>
                <a:moveTo>
                  <a:pt x="3349328" y="531196"/>
                </a:moveTo>
                <a:cubicBezTo>
                  <a:pt x="3357337" y="531261"/>
                  <a:pt x="3364776" y="533214"/>
                  <a:pt x="3371646" y="537056"/>
                </a:cubicBezTo>
                <a:cubicBezTo>
                  <a:pt x="3378515" y="540897"/>
                  <a:pt x="3384066" y="546741"/>
                  <a:pt x="3388298" y="554587"/>
                </a:cubicBezTo>
                <a:cubicBezTo>
                  <a:pt x="3392530" y="562433"/>
                  <a:pt x="3394647" y="572086"/>
                  <a:pt x="3394647" y="583546"/>
                </a:cubicBezTo>
                <a:lnTo>
                  <a:pt x="3394647" y="589797"/>
                </a:lnTo>
                <a:lnTo>
                  <a:pt x="3315926" y="589797"/>
                </a:lnTo>
                <a:cubicBezTo>
                  <a:pt x="3316121" y="597740"/>
                  <a:pt x="3317684" y="604675"/>
                  <a:pt x="3320614" y="610600"/>
                </a:cubicBezTo>
                <a:cubicBezTo>
                  <a:pt x="3323544" y="616525"/>
                  <a:pt x="3327646" y="621083"/>
                  <a:pt x="3332920" y="624274"/>
                </a:cubicBezTo>
                <a:cubicBezTo>
                  <a:pt x="3338194" y="627464"/>
                  <a:pt x="3344315" y="629059"/>
                  <a:pt x="3351282" y="629059"/>
                </a:cubicBezTo>
                <a:cubicBezTo>
                  <a:pt x="3357923" y="629059"/>
                  <a:pt x="3363523" y="627676"/>
                  <a:pt x="3368081" y="624908"/>
                </a:cubicBezTo>
                <a:cubicBezTo>
                  <a:pt x="3372638" y="622141"/>
                  <a:pt x="3376024" y="618772"/>
                  <a:pt x="3378238" y="614800"/>
                </a:cubicBezTo>
                <a:lnTo>
                  <a:pt x="3392498" y="614800"/>
                </a:lnTo>
                <a:cubicBezTo>
                  <a:pt x="3390870" y="619748"/>
                  <a:pt x="3388152" y="624209"/>
                  <a:pt x="3384343" y="628180"/>
                </a:cubicBezTo>
                <a:cubicBezTo>
                  <a:pt x="3380533" y="632152"/>
                  <a:pt x="3375797" y="635278"/>
                  <a:pt x="3370132" y="637557"/>
                </a:cubicBezTo>
                <a:cubicBezTo>
                  <a:pt x="3364467" y="639835"/>
                  <a:pt x="3358184" y="640975"/>
                  <a:pt x="3351282" y="640975"/>
                </a:cubicBezTo>
                <a:cubicBezTo>
                  <a:pt x="3341450" y="640975"/>
                  <a:pt x="3332855" y="638696"/>
                  <a:pt x="3325497" y="634138"/>
                </a:cubicBezTo>
                <a:cubicBezTo>
                  <a:pt x="3318140" y="629580"/>
                  <a:pt x="3312491" y="623167"/>
                  <a:pt x="3308552" y="614897"/>
                </a:cubicBezTo>
                <a:cubicBezTo>
                  <a:pt x="3304613" y="606628"/>
                  <a:pt x="3302643" y="597154"/>
                  <a:pt x="3302643" y="586476"/>
                </a:cubicBezTo>
                <a:cubicBezTo>
                  <a:pt x="3302643" y="575863"/>
                  <a:pt x="3304596" y="566356"/>
                  <a:pt x="3308503" y="557957"/>
                </a:cubicBezTo>
                <a:cubicBezTo>
                  <a:pt x="3312410" y="549557"/>
                  <a:pt x="3317912" y="542997"/>
                  <a:pt x="3325009" y="538277"/>
                </a:cubicBezTo>
                <a:cubicBezTo>
                  <a:pt x="3332106" y="533556"/>
                  <a:pt x="3340213" y="531196"/>
                  <a:pt x="3349328" y="531196"/>
                </a:cubicBezTo>
                <a:close/>
                <a:moveTo>
                  <a:pt x="3240303" y="531196"/>
                </a:moveTo>
                <a:cubicBezTo>
                  <a:pt x="3248962" y="531196"/>
                  <a:pt x="3256613" y="533475"/>
                  <a:pt x="3263255" y="538032"/>
                </a:cubicBezTo>
                <a:cubicBezTo>
                  <a:pt x="3269896" y="542590"/>
                  <a:pt x="3275056" y="549020"/>
                  <a:pt x="3278735" y="557322"/>
                </a:cubicBezTo>
                <a:cubicBezTo>
                  <a:pt x="3282414" y="565624"/>
                  <a:pt x="3284253" y="575212"/>
                  <a:pt x="3284253" y="586085"/>
                </a:cubicBezTo>
                <a:cubicBezTo>
                  <a:pt x="3284253" y="596959"/>
                  <a:pt x="3282414" y="606547"/>
                  <a:pt x="3278735" y="614849"/>
                </a:cubicBezTo>
                <a:cubicBezTo>
                  <a:pt x="3275056" y="623150"/>
                  <a:pt x="3269912" y="629580"/>
                  <a:pt x="3263303" y="634138"/>
                </a:cubicBezTo>
                <a:cubicBezTo>
                  <a:pt x="3256695" y="638696"/>
                  <a:pt x="3249093" y="640975"/>
                  <a:pt x="3240498" y="640975"/>
                </a:cubicBezTo>
                <a:cubicBezTo>
                  <a:pt x="3231838" y="641040"/>
                  <a:pt x="3224952" y="638989"/>
                  <a:pt x="3219841" y="634822"/>
                </a:cubicBezTo>
                <a:cubicBezTo>
                  <a:pt x="3214730" y="630655"/>
                  <a:pt x="3210806" y="625608"/>
                  <a:pt x="3208072" y="619683"/>
                </a:cubicBezTo>
                <a:lnTo>
                  <a:pt x="3207095" y="619683"/>
                </a:lnTo>
                <a:lnTo>
                  <a:pt x="3207095" y="678675"/>
                </a:lnTo>
                <a:lnTo>
                  <a:pt x="3193617" y="678675"/>
                </a:lnTo>
                <a:lnTo>
                  <a:pt x="3193617" y="532758"/>
                </a:lnTo>
                <a:lnTo>
                  <a:pt x="3206509" y="532758"/>
                </a:lnTo>
                <a:lnTo>
                  <a:pt x="3206509" y="552487"/>
                </a:lnTo>
                <a:lnTo>
                  <a:pt x="3208072" y="552487"/>
                </a:lnTo>
                <a:cubicBezTo>
                  <a:pt x="3210872" y="546497"/>
                  <a:pt x="3214762" y="541467"/>
                  <a:pt x="3219743" y="537398"/>
                </a:cubicBezTo>
                <a:cubicBezTo>
                  <a:pt x="3224724" y="533328"/>
                  <a:pt x="3231577" y="531261"/>
                  <a:pt x="3240303" y="531196"/>
                </a:cubicBezTo>
                <a:close/>
                <a:moveTo>
                  <a:pt x="3121119" y="531196"/>
                </a:moveTo>
                <a:cubicBezTo>
                  <a:pt x="3130300" y="531196"/>
                  <a:pt x="3138439" y="533523"/>
                  <a:pt x="3145536" y="538179"/>
                </a:cubicBezTo>
                <a:cubicBezTo>
                  <a:pt x="3152633" y="542834"/>
                  <a:pt x="3158152" y="549329"/>
                  <a:pt x="3162091" y="557664"/>
                </a:cubicBezTo>
                <a:cubicBezTo>
                  <a:pt x="3166030" y="565998"/>
                  <a:pt x="3168000" y="575537"/>
                  <a:pt x="3168000" y="586281"/>
                </a:cubicBezTo>
                <a:cubicBezTo>
                  <a:pt x="3168000" y="596959"/>
                  <a:pt x="3166030" y="606449"/>
                  <a:pt x="3162091" y="614751"/>
                </a:cubicBezTo>
                <a:cubicBezTo>
                  <a:pt x="3158152" y="623053"/>
                  <a:pt x="3152617" y="629499"/>
                  <a:pt x="3145487" y="634089"/>
                </a:cubicBezTo>
                <a:cubicBezTo>
                  <a:pt x="3138357" y="638680"/>
                  <a:pt x="3130235" y="640975"/>
                  <a:pt x="3121119" y="640975"/>
                </a:cubicBezTo>
                <a:cubicBezTo>
                  <a:pt x="3111938" y="640975"/>
                  <a:pt x="3103767" y="638680"/>
                  <a:pt x="3096604" y="634089"/>
                </a:cubicBezTo>
                <a:cubicBezTo>
                  <a:pt x="3089442" y="629499"/>
                  <a:pt x="3083891" y="623053"/>
                  <a:pt x="3079952" y="614751"/>
                </a:cubicBezTo>
                <a:cubicBezTo>
                  <a:pt x="3076012" y="606449"/>
                  <a:pt x="3074043" y="596959"/>
                  <a:pt x="3074043" y="586281"/>
                </a:cubicBezTo>
                <a:cubicBezTo>
                  <a:pt x="3074043" y="575537"/>
                  <a:pt x="3076012" y="565998"/>
                  <a:pt x="3079952" y="557664"/>
                </a:cubicBezTo>
                <a:cubicBezTo>
                  <a:pt x="3083891" y="549329"/>
                  <a:pt x="3089442" y="542834"/>
                  <a:pt x="3096604" y="538179"/>
                </a:cubicBezTo>
                <a:cubicBezTo>
                  <a:pt x="3103767" y="533523"/>
                  <a:pt x="3111938" y="531196"/>
                  <a:pt x="3121119" y="531196"/>
                </a:cubicBezTo>
                <a:close/>
                <a:moveTo>
                  <a:pt x="2968328" y="531196"/>
                </a:moveTo>
                <a:cubicBezTo>
                  <a:pt x="2976337" y="531261"/>
                  <a:pt x="2983776" y="533214"/>
                  <a:pt x="2990646" y="537056"/>
                </a:cubicBezTo>
                <a:cubicBezTo>
                  <a:pt x="2997515" y="540897"/>
                  <a:pt x="3003066" y="546741"/>
                  <a:pt x="3007298" y="554587"/>
                </a:cubicBezTo>
                <a:cubicBezTo>
                  <a:pt x="3011530" y="562433"/>
                  <a:pt x="3013646" y="572086"/>
                  <a:pt x="3013646" y="583546"/>
                </a:cubicBezTo>
                <a:lnTo>
                  <a:pt x="3013646" y="589797"/>
                </a:lnTo>
                <a:lnTo>
                  <a:pt x="2934926" y="589797"/>
                </a:lnTo>
                <a:cubicBezTo>
                  <a:pt x="2935121" y="597740"/>
                  <a:pt x="2936684" y="604675"/>
                  <a:pt x="2939614" y="610600"/>
                </a:cubicBezTo>
                <a:cubicBezTo>
                  <a:pt x="2942544" y="616525"/>
                  <a:pt x="2946646" y="621083"/>
                  <a:pt x="2951920" y="624274"/>
                </a:cubicBezTo>
                <a:cubicBezTo>
                  <a:pt x="2957194" y="627464"/>
                  <a:pt x="2963315" y="629059"/>
                  <a:pt x="2970282" y="629059"/>
                </a:cubicBezTo>
                <a:cubicBezTo>
                  <a:pt x="2976923" y="629059"/>
                  <a:pt x="2982523" y="627676"/>
                  <a:pt x="2987081" y="624908"/>
                </a:cubicBezTo>
                <a:cubicBezTo>
                  <a:pt x="2991638" y="622141"/>
                  <a:pt x="2995024" y="618772"/>
                  <a:pt x="2997238" y="614800"/>
                </a:cubicBezTo>
                <a:lnTo>
                  <a:pt x="3011498" y="614800"/>
                </a:lnTo>
                <a:cubicBezTo>
                  <a:pt x="3009870" y="619748"/>
                  <a:pt x="3007151" y="624209"/>
                  <a:pt x="3003342" y="628180"/>
                </a:cubicBezTo>
                <a:cubicBezTo>
                  <a:pt x="2999533" y="632152"/>
                  <a:pt x="2994796" y="635278"/>
                  <a:pt x="2989132" y="637557"/>
                </a:cubicBezTo>
                <a:cubicBezTo>
                  <a:pt x="2983467" y="639835"/>
                  <a:pt x="2977184" y="640975"/>
                  <a:pt x="2970282" y="640975"/>
                </a:cubicBezTo>
                <a:cubicBezTo>
                  <a:pt x="2960450" y="640975"/>
                  <a:pt x="2951855" y="638696"/>
                  <a:pt x="2944497" y="634138"/>
                </a:cubicBezTo>
                <a:cubicBezTo>
                  <a:pt x="2937139" y="629580"/>
                  <a:pt x="2931491" y="623167"/>
                  <a:pt x="2927552" y="614897"/>
                </a:cubicBezTo>
                <a:cubicBezTo>
                  <a:pt x="2923612" y="606628"/>
                  <a:pt x="2921643" y="597154"/>
                  <a:pt x="2921643" y="586476"/>
                </a:cubicBezTo>
                <a:cubicBezTo>
                  <a:pt x="2921643" y="575863"/>
                  <a:pt x="2923596" y="566356"/>
                  <a:pt x="2927503" y="557957"/>
                </a:cubicBezTo>
                <a:cubicBezTo>
                  <a:pt x="2931410" y="549557"/>
                  <a:pt x="2936912" y="542997"/>
                  <a:pt x="2944009" y="538277"/>
                </a:cubicBezTo>
                <a:cubicBezTo>
                  <a:pt x="2951106" y="533556"/>
                  <a:pt x="2959213" y="531196"/>
                  <a:pt x="2968328" y="531196"/>
                </a:cubicBezTo>
                <a:close/>
                <a:moveTo>
                  <a:pt x="2749253" y="531196"/>
                </a:moveTo>
                <a:cubicBezTo>
                  <a:pt x="2757262" y="531261"/>
                  <a:pt x="2764701" y="533214"/>
                  <a:pt x="2771571" y="537056"/>
                </a:cubicBezTo>
                <a:cubicBezTo>
                  <a:pt x="2778440" y="540897"/>
                  <a:pt x="2783991" y="546741"/>
                  <a:pt x="2788223" y="554587"/>
                </a:cubicBezTo>
                <a:cubicBezTo>
                  <a:pt x="2792455" y="562433"/>
                  <a:pt x="2794571" y="572086"/>
                  <a:pt x="2794571" y="583546"/>
                </a:cubicBezTo>
                <a:lnTo>
                  <a:pt x="2794571" y="589797"/>
                </a:lnTo>
                <a:lnTo>
                  <a:pt x="2715851" y="589797"/>
                </a:lnTo>
                <a:cubicBezTo>
                  <a:pt x="2716046" y="597740"/>
                  <a:pt x="2717609" y="604675"/>
                  <a:pt x="2720539" y="610600"/>
                </a:cubicBezTo>
                <a:cubicBezTo>
                  <a:pt x="2723469" y="616525"/>
                  <a:pt x="2727571" y="621083"/>
                  <a:pt x="2732845" y="624274"/>
                </a:cubicBezTo>
                <a:cubicBezTo>
                  <a:pt x="2738119" y="627464"/>
                  <a:pt x="2744239" y="629059"/>
                  <a:pt x="2751207" y="629059"/>
                </a:cubicBezTo>
                <a:cubicBezTo>
                  <a:pt x="2757848" y="629059"/>
                  <a:pt x="2763448" y="627676"/>
                  <a:pt x="2768006" y="624908"/>
                </a:cubicBezTo>
                <a:cubicBezTo>
                  <a:pt x="2772563" y="622141"/>
                  <a:pt x="2775949" y="618772"/>
                  <a:pt x="2778163" y="614800"/>
                </a:cubicBezTo>
                <a:lnTo>
                  <a:pt x="2792423" y="614800"/>
                </a:lnTo>
                <a:cubicBezTo>
                  <a:pt x="2790795" y="619748"/>
                  <a:pt x="2788076" y="624209"/>
                  <a:pt x="2784267" y="628180"/>
                </a:cubicBezTo>
                <a:cubicBezTo>
                  <a:pt x="2780458" y="632152"/>
                  <a:pt x="2775721" y="635278"/>
                  <a:pt x="2770057" y="637557"/>
                </a:cubicBezTo>
                <a:cubicBezTo>
                  <a:pt x="2764392" y="639835"/>
                  <a:pt x="2758108" y="640975"/>
                  <a:pt x="2751207" y="640975"/>
                </a:cubicBezTo>
                <a:cubicBezTo>
                  <a:pt x="2741375" y="640975"/>
                  <a:pt x="2732780" y="638696"/>
                  <a:pt x="2725422" y="634138"/>
                </a:cubicBezTo>
                <a:cubicBezTo>
                  <a:pt x="2718064" y="629580"/>
                  <a:pt x="2712416" y="623167"/>
                  <a:pt x="2708477" y="614897"/>
                </a:cubicBezTo>
                <a:cubicBezTo>
                  <a:pt x="2704537" y="606628"/>
                  <a:pt x="2702568" y="597154"/>
                  <a:pt x="2702568" y="586476"/>
                </a:cubicBezTo>
                <a:cubicBezTo>
                  <a:pt x="2702568" y="575863"/>
                  <a:pt x="2704521" y="566356"/>
                  <a:pt x="2708428" y="557957"/>
                </a:cubicBezTo>
                <a:cubicBezTo>
                  <a:pt x="2712335" y="549557"/>
                  <a:pt x="2717837" y="542997"/>
                  <a:pt x="2724934" y="538277"/>
                </a:cubicBezTo>
                <a:cubicBezTo>
                  <a:pt x="2732031" y="533556"/>
                  <a:pt x="2740137" y="531196"/>
                  <a:pt x="2749253" y="531196"/>
                </a:cubicBezTo>
                <a:close/>
                <a:moveTo>
                  <a:pt x="2206328" y="531196"/>
                </a:moveTo>
                <a:cubicBezTo>
                  <a:pt x="2214337" y="531261"/>
                  <a:pt x="2221776" y="533214"/>
                  <a:pt x="2228645" y="537056"/>
                </a:cubicBezTo>
                <a:cubicBezTo>
                  <a:pt x="2235515" y="540897"/>
                  <a:pt x="2241066" y="546741"/>
                  <a:pt x="2245298" y="554587"/>
                </a:cubicBezTo>
                <a:cubicBezTo>
                  <a:pt x="2249530" y="562433"/>
                  <a:pt x="2251646" y="572086"/>
                  <a:pt x="2251646" y="583546"/>
                </a:cubicBezTo>
                <a:lnTo>
                  <a:pt x="2251646" y="589797"/>
                </a:lnTo>
                <a:lnTo>
                  <a:pt x="2172926" y="589797"/>
                </a:lnTo>
                <a:cubicBezTo>
                  <a:pt x="2173121" y="597740"/>
                  <a:pt x="2174684" y="604675"/>
                  <a:pt x="2177614" y="610600"/>
                </a:cubicBezTo>
                <a:cubicBezTo>
                  <a:pt x="2180544" y="616525"/>
                  <a:pt x="2184646" y="621083"/>
                  <a:pt x="2189920" y="624274"/>
                </a:cubicBezTo>
                <a:cubicBezTo>
                  <a:pt x="2195194" y="627464"/>
                  <a:pt x="2201315" y="629059"/>
                  <a:pt x="2208282" y="629059"/>
                </a:cubicBezTo>
                <a:cubicBezTo>
                  <a:pt x="2214923" y="629059"/>
                  <a:pt x="2220523" y="627676"/>
                  <a:pt x="2225081" y="624908"/>
                </a:cubicBezTo>
                <a:cubicBezTo>
                  <a:pt x="2229638" y="622141"/>
                  <a:pt x="2233024" y="618772"/>
                  <a:pt x="2235238" y="614800"/>
                </a:cubicBezTo>
                <a:lnTo>
                  <a:pt x="2249498" y="614800"/>
                </a:lnTo>
                <a:cubicBezTo>
                  <a:pt x="2247870" y="619748"/>
                  <a:pt x="2245151" y="624209"/>
                  <a:pt x="2241342" y="628180"/>
                </a:cubicBezTo>
                <a:cubicBezTo>
                  <a:pt x="2237533" y="632152"/>
                  <a:pt x="2232796" y="635278"/>
                  <a:pt x="2227132" y="637557"/>
                </a:cubicBezTo>
                <a:cubicBezTo>
                  <a:pt x="2221467" y="639835"/>
                  <a:pt x="2215184" y="640975"/>
                  <a:pt x="2208282" y="640975"/>
                </a:cubicBezTo>
                <a:cubicBezTo>
                  <a:pt x="2198450" y="640975"/>
                  <a:pt x="2189855" y="638696"/>
                  <a:pt x="2182497" y="634138"/>
                </a:cubicBezTo>
                <a:cubicBezTo>
                  <a:pt x="2175139" y="629580"/>
                  <a:pt x="2169491" y="623167"/>
                  <a:pt x="2165552" y="614897"/>
                </a:cubicBezTo>
                <a:cubicBezTo>
                  <a:pt x="2161612" y="606628"/>
                  <a:pt x="2159643" y="597154"/>
                  <a:pt x="2159643" y="586476"/>
                </a:cubicBezTo>
                <a:cubicBezTo>
                  <a:pt x="2159643" y="575863"/>
                  <a:pt x="2161596" y="566356"/>
                  <a:pt x="2165503" y="557957"/>
                </a:cubicBezTo>
                <a:cubicBezTo>
                  <a:pt x="2169410" y="549557"/>
                  <a:pt x="2174912" y="542997"/>
                  <a:pt x="2182009" y="538277"/>
                </a:cubicBezTo>
                <a:cubicBezTo>
                  <a:pt x="2189106" y="533556"/>
                  <a:pt x="2197213" y="531196"/>
                  <a:pt x="2206328" y="531196"/>
                </a:cubicBezTo>
                <a:close/>
                <a:moveTo>
                  <a:pt x="2006694" y="531196"/>
                </a:moveTo>
                <a:cubicBezTo>
                  <a:pt x="2013791" y="531196"/>
                  <a:pt x="2020270" y="532596"/>
                  <a:pt x="2026130" y="535395"/>
                </a:cubicBezTo>
                <a:cubicBezTo>
                  <a:pt x="2031990" y="538195"/>
                  <a:pt x="2036792" y="542102"/>
                  <a:pt x="2040536" y="547116"/>
                </a:cubicBezTo>
                <a:cubicBezTo>
                  <a:pt x="2044280" y="552129"/>
                  <a:pt x="2046608" y="557892"/>
                  <a:pt x="2047519" y="564403"/>
                </a:cubicBezTo>
                <a:lnTo>
                  <a:pt x="2034236" y="564403"/>
                </a:lnTo>
                <a:cubicBezTo>
                  <a:pt x="2033325" y="560496"/>
                  <a:pt x="2031648" y="556931"/>
                  <a:pt x="2029206" y="553708"/>
                </a:cubicBezTo>
                <a:cubicBezTo>
                  <a:pt x="2026765" y="550485"/>
                  <a:pt x="2023623" y="547946"/>
                  <a:pt x="2019781" y="546090"/>
                </a:cubicBezTo>
                <a:cubicBezTo>
                  <a:pt x="2015940" y="544234"/>
                  <a:pt x="2011642" y="543306"/>
                  <a:pt x="2006889" y="543306"/>
                </a:cubicBezTo>
                <a:cubicBezTo>
                  <a:pt x="2000248" y="543306"/>
                  <a:pt x="1994355" y="545081"/>
                  <a:pt x="1989211" y="548629"/>
                </a:cubicBezTo>
                <a:cubicBezTo>
                  <a:pt x="1984067" y="552178"/>
                  <a:pt x="1980063" y="557192"/>
                  <a:pt x="1977198" y="563670"/>
                </a:cubicBezTo>
                <a:cubicBezTo>
                  <a:pt x="1974333" y="570149"/>
                  <a:pt x="1972901" y="577556"/>
                  <a:pt x="1972901" y="585890"/>
                </a:cubicBezTo>
                <a:cubicBezTo>
                  <a:pt x="1972901" y="594289"/>
                  <a:pt x="1974300" y="601761"/>
                  <a:pt x="1977100" y="608305"/>
                </a:cubicBezTo>
                <a:cubicBezTo>
                  <a:pt x="1979900" y="614849"/>
                  <a:pt x="1983872" y="619944"/>
                  <a:pt x="1989016" y="623590"/>
                </a:cubicBezTo>
                <a:cubicBezTo>
                  <a:pt x="1994160" y="627236"/>
                  <a:pt x="2000118" y="629059"/>
                  <a:pt x="2006889" y="629059"/>
                </a:cubicBezTo>
                <a:cubicBezTo>
                  <a:pt x="2013791" y="628994"/>
                  <a:pt x="2019716" y="627057"/>
                  <a:pt x="2024665" y="623248"/>
                </a:cubicBezTo>
                <a:cubicBezTo>
                  <a:pt x="2029613" y="619439"/>
                  <a:pt x="2032804" y="614279"/>
                  <a:pt x="2034236" y="607768"/>
                </a:cubicBezTo>
                <a:lnTo>
                  <a:pt x="2047715" y="607768"/>
                </a:lnTo>
                <a:cubicBezTo>
                  <a:pt x="2046738" y="614149"/>
                  <a:pt x="2044443" y="619862"/>
                  <a:pt x="2040829" y="624908"/>
                </a:cubicBezTo>
                <a:cubicBezTo>
                  <a:pt x="2037215" y="629955"/>
                  <a:pt x="2032478" y="633894"/>
                  <a:pt x="2026618" y="636726"/>
                </a:cubicBezTo>
                <a:cubicBezTo>
                  <a:pt x="2020758" y="639559"/>
                  <a:pt x="2014182" y="640975"/>
                  <a:pt x="2006889" y="640975"/>
                </a:cubicBezTo>
                <a:cubicBezTo>
                  <a:pt x="1997448" y="640975"/>
                  <a:pt x="1989146" y="638647"/>
                  <a:pt x="1981984" y="633992"/>
                </a:cubicBezTo>
                <a:cubicBezTo>
                  <a:pt x="1974821" y="629336"/>
                  <a:pt x="1969303" y="622841"/>
                  <a:pt x="1965429" y="614507"/>
                </a:cubicBezTo>
                <a:cubicBezTo>
                  <a:pt x="1961555" y="606172"/>
                  <a:pt x="1959618" y="596764"/>
                  <a:pt x="1959618" y="586281"/>
                </a:cubicBezTo>
                <a:cubicBezTo>
                  <a:pt x="1959618" y="575667"/>
                  <a:pt x="1961587" y="566193"/>
                  <a:pt x="1965527" y="557859"/>
                </a:cubicBezTo>
                <a:cubicBezTo>
                  <a:pt x="1969466" y="549525"/>
                  <a:pt x="1975000" y="542997"/>
                  <a:pt x="1982130" y="538277"/>
                </a:cubicBezTo>
                <a:cubicBezTo>
                  <a:pt x="1989260" y="533556"/>
                  <a:pt x="1997448" y="531196"/>
                  <a:pt x="2006694" y="531196"/>
                </a:cubicBezTo>
                <a:close/>
                <a:moveTo>
                  <a:pt x="1898403" y="531196"/>
                </a:moveTo>
                <a:cubicBezTo>
                  <a:pt x="1904588" y="531261"/>
                  <a:pt x="1910546" y="532351"/>
                  <a:pt x="1916276" y="534467"/>
                </a:cubicBezTo>
                <a:cubicBezTo>
                  <a:pt x="1922006" y="536584"/>
                  <a:pt x="1926841" y="540295"/>
                  <a:pt x="1930780" y="545602"/>
                </a:cubicBezTo>
                <a:cubicBezTo>
                  <a:pt x="1934719" y="550908"/>
                  <a:pt x="1936689" y="558087"/>
                  <a:pt x="1936689" y="567138"/>
                </a:cubicBezTo>
                <a:lnTo>
                  <a:pt x="1936689" y="638826"/>
                </a:lnTo>
                <a:lnTo>
                  <a:pt x="1923406" y="638826"/>
                </a:lnTo>
                <a:lnTo>
                  <a:pt x="1923406" y="622418"/>
                </a:lnTo>
                <a:lnTo>
                  <a:pt x="1922625" y="622418"/>
                </a:lnTo>
                <a:cubicBezTo>
                  <a:pt x="1920150" y="627627"/>
                  <a:pt x="1916146" y="632071"/>
                  <a:pt x="1910611" y="635750"/>
                </a:cubicBezTo>
                <a:cubicBezTo>
                  <a:pt x="1905077" y="639429"/>
                  <a:pt x="1898207" y="641235"/>
                  <a:pt x="1890003" y="641170"/>
                </a:cubicBezTo>
                <a:cubicBezTo>
                  <a:pt x="1883492" y="641235"/>
                  <a:pt x="1877567" y="639982"/>
                  <a:pt x="1872228" y="637410"/>
                </a:cubicBezTo>
                <a:cubicBezTo>
                  <a:pt x="1866888" y="634838"/>
                  <a:pt x="1862689" y="631127"/>
                  <a:pt x="1859628" y="626276"/>
                </a:cubicBezTo>
                <a:cubicBezTo>
                  <a:pt x="1856568" y="621425"/>
                  <a:pt x="1855038" y="615711"/>
                  <a:pt x="1855038" y="609135"/>
                </a:cubicBezTo>
                <a:cubicBezTo>
                  <a:pt x="1854973" y="599043"/>
                  <a:pt x="1858473" y="591522"/>
                  <a:pt x="1865537" y="586574"/>
                </a:cubicBezTo>
                <a:cubicBezTo>
                  <a:pt x="1872602" y="581625"/>
                  <a:pt x="1882125" y="578662"/>
                  <a:pt x="1894105" y="577686"/>
                </a:cubicBezTo>
                <a:lnTo>
                  <a:pt x="1906412" y="576904"/>
                </a:lnTo>
                <a:cubicBezTo>
                  <a:pt x="1908886" y="576774"/>
                  <a:pt x="1911669" y="576611"/>
                  <a:pt x="1914762" y="576416"/>
                </a:cubicBezTo>
                <a:cubicBezTo>
                  <a:pt x="1917855" y="576221"/>
                  <a:pt x="1920736" y="576058"/>
                  <a:pt x="1923406" y="575928"/>
                </a:cubicBezTo>
                <a:lnTo>
                  <a:pt x="1923406" y="565966"/>
                </a:lnTo>
                <a:cubicBezTo>
                  <a:pt x="1923471" y="558803"/>
                  <a:pt x="1921290" y="553204"/>
                  <a:pt x="1916862" y="549167"/>
                </a:cubicBezTo>
                <a:cubicBezTo>
                  <a:pt x="1912434" y="545130"/>
                  <a:pt x="1906119" y="543111"/>
                  <a:pt x="1897914" y="543111"/>
                </a:cubicBezTo>
                <a:cubicBezTo>
                  <a:pt x="1890947" y="543111"/>
                  <a:pt x="1885185" y="544544"/>
                  <a:pt x="1880627" y="547409"/>
                </a:cubicBezTo>
                <a:cubicBezTo>
                  <a:pt x="1876069" y="550273"/>
                  <a:pt x="1873139" y="554180"/>
                  <a:pt x="1871837" y="559129"/>
                </a:cubicBezTo>
                <a:lnTo>
                  <a:pt x="1857968" y="559129"/>
                </a:lnTo>
                <a:cubicBezTo>
                  <a:pt x="1858684" y="553594"/>
                  <a:pt x="1860849" y="548727"/>
                  <a:pt x="1864463" y="544527"/>
                </a:cubicBezTo>
                <a:cubicBezTo>
                  <a:pt x="1868077" y="540328"/>
                  <a:pt x="1872814" y="537056"/>
                  <a:pt x="1878674" y="534712"/>
                </a:cubicBezTo>
                <a:cubicBezTo>
                  <a:pt x="1884534" y="532368"/>
                  <a:pt x="1891110" y="531196"/>
                  <a:pt x="1898403" y="531196"/>
                </a:cubicBezTo>
                <a:close/>
                <a:moveTo>
                  <a:pt x="1112314" y="531196"/>
                </a:moveTo>
                <a:cubicBezTo>
                  <a:pt x="1118499" y="531261"/>
                  <a:pt x="1124457" y="532351"/>
                  <a:pt x="1130187" y="534467"/>
                </a:cubicBezTo>
                <a:cubicBezTo>
                  <a:pt x="1135917" y="536584"/>
                  <a:pt x="1140752" y="540295"/>
                  <a:pt x="1144691" y="545602"/>
                </a:cubicBezTo>
                <a:cubicBezTo>
                  <a:pt x="1148630" y="550908"/>
                  <a:pt x="1150600" y="558087"/>
                  <a:pt x="1150600" y="567138"/>
                </a:cubicBezTo>
                <a:lnTo>
                  <a:pt x="1150600" y="638826"/>
                </a:lnTo>
                <a:lnTo>
                  <a:pt x="1137317" y="638826"/>
                </a:lnTo>
                <a:lnTo>
                  <a:pt x="1137317" y="622418"/>
                </a:lnTo>
                <a:lnTo>
                  <a:pt x="1136536" y="622418"/>
                </a:lnTo>
                <a:cubicBezTo>
                  <a:pt x="1134061" y="627627"/>
                  <a:pt x="1130057" y="632071"/>
                  <a:pt x="1124522" y="635750"/>
                </a:cubicBezTo>
                <a:cubicBezTo>
                  <a:pt x="1118988" y="639429"/>
                  <a:pt x="1112118" y="641235"/>
                  <a:pt x="1103914" y="641170"/>
                </a:cubicBezTo>
                <a:cubicBezTo>
                  <a:pt x="1097403" y="641235"/>
                  <a:pt x="1091478" y="639982"/>
                  <a:pt x="1086139" y="637410"/>
                </a:cubicBezTo>
                <a:cubicBezTo>
                  <a:pt x="1080800" y="634838"/>
                  <a:pt x="1076600" y="631127"/>
                  <a:pt x="1073539" y="626276"/>
                </a:cubicBezTo>
                <a:cubicBezTo>
                  <a:pt x="1070479" y="621425"/>
                  <a:pt x="1068949" y="615711"/>
                  <a:pt x="1068949" y="609135"/>
                </a:cubicBezTo>
                <a:cubicBezTo>
                  <a:pt x="1068884" y="599043"/>
                  <a:pt x="1072384" y="591522"/>
                  <a:pt x="1079448" y="586574"/>
                </a:cubicBezTo>
                <a:cubicBezTo>
                  <a:pt x="1086513" y="581625"/>
                  <a:pt x="1096036" y="578662"/>
                  <a:pt x="1108016" y="577686"/>
                </a:cubicBezTo>
                <a:lnTo>
                  <a:pt x="1120323" y="576904"/>
                </a:lnTo>
                <a:cubicBezTo>
                  <a:pt x="1122797" y="576774"/>
                  <a:pt x="1125581" y="576611"/>
                  <a:pt x="1128673" y="576416"/>
                </a:cubicBezTo>
                <a:cubicBezTo>
                  <a:pt x="1131766" y="576221"/>
                  <a:pt x="1134647" y="576058"/>
                  <a:pt x="1137317" y="575928"/>
                </a:cubicBezTo>
                <a:lnTo>
                  <a:pt x="1137317" y="565966"/>
                </a:lnTo>
                <a:cubicBezTo>
                  <a:pt x="1137382" y="558803"/>
                  <a:pt x="1135201" y="553204"/>
                  <a:pt x="1130773" y="549167"/>
                </a:cubicBezTo>
                <a:cubicBezTo>
                  <a:pt x="1126346" y="545130"/>
                  <a:pt x="1120030" y="543111"/>
                  <a:pt x="1111825" y="543111"/>
                </a:cubicBezTo>
                <a:cubicBezTo>
                  <a:pt x="1104858" y="543111"/>
                  <a:pt x="1099096" y="544544"/>
                  <a:pt x="1094538" y="547409"/>
                </a:cubicBezTo>
                <a:cubicBezTo>
                  <a:pt x="1089980" y="550273"/>
                  <a:pt x="1087050" y="554180"/>
                  <a:pt x="1085748" y="559129"/>
                </a:cubicBezTo>
                <a:lnTo>
                  <a:pt x="1071879" y="559129"/>
                </a:lnTo>
                <a:cubicBezTo>
                  <a:pt x="1072595" y="553594"/>
                  <a:pt x="1074760" y="548727"/>
                  <a:pt x="1078374" y="544527"/>
                </a:cubicBezTo>
                <a:cubicBezTo>
                  <a:pt x="1081988" y="540328"/>
                  <a:pt x="1086725" y="537056"/>
                  <a:pt x="1092585" y="534712"/>
                </a:cubicBezTo>
                <a:cubicBezTo>
                  <a:pt x="1098445" y="532368"/>
                  <a:pt x="1105021" y="531196"/>
                  <a:pt x="1112314" y="531196"/>
                </a:cubicBezTo>
                <a:close/>
                <a:moveTo>
                  <a:pt x="230005" y="531196"/>
                </a:moveTo>
                <a:cubicBezTo>
                  <a:pt x="237102" y="531196"/>
                  <a:pt x="243581" y="532596"/>
                  <a:pt x="249441" y="535395"/>
                </a:cubicBezTo>
                <a:cubicBezTo>
                  <a:pt x="255301" y="538195"/>
                  <a:pt x="260103" y="542102"/>
                  <a:pt x="263847" y="547116"/>
                </a:cubicBezTo>
                <a:cubicBezTo>
                  <a:pt x="267591" y="552129"/>
                  <a:pt x="269919" y="557892"/>
                  <a:pt x="270830" y="564403"/>
                </a:cubicBezTo>
                <a:lnTo>
                  <a:pt x="257547" y="564403"/>
                </a:lnTo>
                <a:cubicBezTo>
                  <a:pt x="256636" y="560496"/>
                  <a:pt x="254959" y="556931"/>
                  <a:pt x="252517" y="553708"/>
                </a:cubicBezTo>
                <a:cubicBezTo>
                  <a:pt x="250076" y="550485"/>
                  <a:pt x="246934" y="547946"/>
                  <a:pt x="243092" y="546090"/>
                </a:cubicBezTo>
                <a:cubicBezTo>
                  <a:pt x="239251" y="544234"/>
                  <a:pt x="234953" y="543306"/>
                  <a:pt x="230200" y="543306"/>
                </a:cubicBezTo>
                <a:cubicBezTo>
                  <a:pt x="223559" y="543306"/>
                  <a:pt x="217666" y="545081"/>
                  <a:pt x="212522" y="548629"/>
                </a:cubicBezTo>
                <a:cubicBezTo>
                  <a:pt x="207378" y="552178"/>
                  <a:pt x="203374" y="557192"/>
                  <a:pt x="200509" y="563670"/>
                </a:cubicBezTo>
                <a:cubicBezTo>
                  <a:pt x="197644" y="570149"/>
                  <a:pt x="196211" y="577556"/>
                  <a:pt x="196211" y="585890"/>
                </a:cubicBezTo>
                <a:cubicBezTo>
                  <a:pt x="196211" y="594289"/>
                  <a:pt x="197611" y="601761"/>
                  <a:pt x="200411" y="608305"/>
                </a:cubicBezTo>
                <a:cubicBezTo>
                  <a:pt x="203211" y="614849"/>
                  <a:pt x="207183" y="619944"/>
                  <a:pt x="212327" y="623590"/>
                </a:cubicBezTo>
                <a:cubicBezTo>
                  <a:pt x="217471" y="627236"/>
                  <a:pt x="223428" y="629059"/>
                  <a:pt x="230200" y="629059"/>
                </a:cubicBezTo>
                <a:cubicBezTo>
                  <a:pt x="237102" y="628994"/>
                  <a:pt x="243027" y="627057"/>
                  <a:pt x="247976" y="623248"/>
                </a:cubicBezTo>
                <a:cubicBezTo>
                  <a:pt x="252924" y="619439"/>
                  <a:pt x="256115" y="614279"/>
                  <a:pt x="257547" y="607768"/>
                </a:cubicBezTo>
                <a:lnTo>
                  <a:pt x="271025" y="607768"/>
                </a:lnTo>
                <a:cubicBezTo>
                  <a:pt x="270049" y="614149"/>
                  <a:pt x="267754" y="619862"/>
                  <a:pt x="264140" y="624908"/>
                </a:cubicBezTo>
                <a:cubicBezTo>
                  <a:pt x="260526" y="629955"/>
                  <a:pt x="255789" y="633894"/>
                  <a:pt x="249929" y="636726"/>
                </a:cubicBezTo>
                <a:cubicBezTo>
                  <a:pt x="244069" y="639559"/>
                  <a:pt x="237493" y="640975"/>
                  <a:pt x="230200" y="640975"/>
                </a:cubicBezTo>
                <a:cubicBezTo>
                  <a:pt x="220759" y="640975"/>
                  <a:pt x="212457" y="638647"/>
                  <a:pt x="205295" y="633992"/>
                </a:cubicBezTo>
                <a:cubicBezTo>
                  <a:pt x="198132" y="629336"/>
                  <a:pt x="192614" y="622841"/>
                  <a:pt x="188740" y="614507"/>
                </a:cubicBezTo>
                <a:cubicBezTo>
                  <a:pt x="184866" y="606172"/>
                  <a:pt x="182929" y="596764"/>
                  <a:pt x="182929" y="586281"/>
                </a:cubicBezTo>
                <a:cubicBezTo>
                  <a:pt x="182929" y="575667"/>
                  <a:pt x="184898" y="566193"/>
                  <a:pt x="188837" y="557859"/>
                </a:cubicBezTo>
                <a:cubicBezTo>
                  <a:pt x="192777" y="549525"/>
                  <a:pt x="198311" y="542997"/>
                  <a:pt x="205441" y="538277"/>
                </a:cubicBezTo>
                <a:cubicBezTo>
                  <a:pt x="212571" y="533556"/>
                  <a:pt x="220759" y="531196"/>
                  <a:pt x="230005" y="531196"/>
                </a:cubicBezTo>
                <a:close/>
                <a:moveTo>
                  <a:pt x="2590900" y="509904"/>
                </a:moveTo>
                <a:lnTo>
                  <a:pt x="2590900" y="626325"/>
                </a:lnTo>
                <a:lnTo>
                  <a:pt x="2618247" y="626325"/>
                </a:lnTo>
                <a:cubicBezTo>
                  <a:pt x="2630098" y="626325"/>
                  <a:pt x="2640060" y="623997"/>
                  <a:pt x="2648134" y="619341"/>
                </a:cubicBezTo>
                <a:cubicBezTo>
                  <a:pt x="2656208" y="614686"/>
                  <a:pt x="2662279" y="607979"/>
                  <a:pt x="2666349" y="599222"/>
                </a:cubicBezTo>
                <a:cubicBezTo>
                  <a:pt x="2670418" y="590464"/>
                  <a:pt x="2672421" y="579965"/>
                  <a:pt x="2672356" y="567724"/>
                </a:cubicBezTo>
                <a:cubicBezTo>
                  <a:pt x="2672356" y="555613"/>
                  <a:pt x="2670386" y="545227"/>
                  <a:pt x="2666447" y="536567"/>
                </a:cubicBezTo>
                <a:cubicBezTo>
                  <a:pt x="2662507" y="527907"/>
                  <a:pt x="2656663" y="521299"/>
                  <a:pt x="2648915" y="516741"/>
                </a:cubicBezTo>
                <a:cubicBezTo>
                  <a:pt x="2641167" y="512183"/>
                  <a:pt x="2631726" y="509904"/>
                  <a:pt x="2620591" y="509904"/>
                </a:cubicBezTo>
                <a:close/>
                <a:moveTo>
                  <a:pt x="1752700" y="509904"/>
                </a:moveTo>
                <a:lnTo>
                  <a:pt x="1752700" y="560887"/>
                </a:lnTo>
                <a:lnTo>
                  <a:pt x="1787861" y="560887"/>
                </a:lnTo>
                <a:cubicBezTo>
                  <a:pt x="1793265" y="560887"/>
                  <a:pt x="1798067" y="559764"/>
                  <a:pt x="1802267" y="557517"/>
                </a:cubicBezTo>
                <a:cubicBezTo>
                  <a:pt x="1806467" y="555271"/>
                  <a:pt x="1809738" y="552145"/>
                  <a:pt x="1812082" y="548141"/>
                </a:cubicBezTo>
                <a:cubicBezTo>
                  <a:pt x="1814427" y="544137"/>
                  <a:pt x="1815599" y="539595"/>
                  <a:pt x="1815599" y="534516"/>
                </a:cubicBezTo>
                <a:cubicBezTo>
                  <a:pt x="1815599" y="529633"/>
                  <a:pt x="1814524" y="525335"/>
                  <a:pt x="1812375" y="521624"/>
                </a:cubicBezTo>
                <a:cubicBezTo>
                  <a:pt x="1810227" y="517913"/>
                  <a:pt x="1807004" y="515031"/>
                  <a:pt x="1802706" y="512980"/>
                </a:cubicBezTo>
                <a:cubicBezTo>
                  <a:pt x="1798409" y="510929"/>
                  <a:pt x="1793135" y="509904"/>
                  <a:pt x="1786884" y="509904"/>
                </a:cubicBezTo>
                <a:close/>
                <a:moveTo>
                  <a:pt x="3041217" y="497402"/>
                </a:moveTo>
                <a:lnTo>
                  <a:pt x="3054695" y="497402"/>
                </a:lnTo>
                <a:lnTo>
                  <a:pt x="3054695" y="638826"/>
                </a:lnTo>
                <a:lnTo>
                  <a:pt x="3041217" y="638826"/>
                </a:lnTo>
                <a:close/>
                <a:moveTo>
                  <a:pt x="2577031" y="497402"/>
                </a:moveTo>
                <a:lnTo>
                  <a:pt x="2621373" y="497402"/>
                </a:lnTo>
                <a:cubicBezTo>
                  <a:pt x="2634851" y="497402"/>
                  <a:pt x="2646425" y="500202"/>
                  <a:pt x="2656094" y="505802"/>
                </a:cubicBezTo>
                <a:cubicBezTo>
                  <a:pt x="2665763" y="511401"/>
                  <a:pt x="2673169" y="519475"/>
                  <a:pt x="2678313" y="530024"/>
                </a:cubicBezTo>
                <a:cubicBezTo>
                  <a:pt x="2683457" y="540572"/>
                  <a:pt x="2686029" y="553138"/>
                  <a:pt x="2686029" y="567724"/>
                </a:cubicBezTo>
                <a:cubicBezTo>
                  <a:pt x="2686029" y="582504"/>
                  <a:pt x="2683408" y="595234"/>
                  <a:pt x="2678167" y="605912"/>
                </a:cubicBezTo>
                <a:cubicBezTo>
                  <a:pt x="2672925" y="616590"/>
                  <a:pt x="2665291" y="624746"/>
                  <a:pt x="2655264" y="630378"/>
                </a:cubicBezTo>
                <a:cubicBezTo>
                  <a:pt x="2645236" y="636010"/>
                  <a:pt x="2633158" y="638826"/>
                  <a:pt x="2619029" y="638826"/>
                </a:cubicBezTo>
                <a:lnTo>
                  <a:pt x="2577031" y="638826"/>
                </a:lnTo>
                <a:close/>
                <a:moveTo>
                  <a:pt x="2465401" y="497402"/>
                </a:moveTo>
                <a:lnTo>
                  <a:pt x="2478879" y="497402"/>
                </a:lnTo>
                <a:lnTo>
                  <a:pt x="2478879" y="638826"/>
                </a:lnTo>
                <a:lnTo>
                  <a:pt x="2465791" y="638826"/>
                </a:lnTo>
                <a:lnTo>
                  <a:pt x="2465791" y="619683"/>
                </a:lnTo>
                <a:lnTo>
                  <a:pt x="2464424" y="619683"/>
                </a:lnTo>
                <a:cubicBezTo>
                  <a:pt x="2457717" y="633943"/>
                  <a:pt x="2446909" y="641040"/>
                  <a:pt x="2431998" y="640975"/>
                </a:cubicBezTo>
                <a:cubicBezTo>
                  <a:pt x="2423403" y="640975"/>
                  <a:pt x="2415785" y="638696"/>
                  <a:pt x="2409144" y="634138"/>
                </a:cubicBezTo>
                <a:cubicBezTo>
                  <a:pt x="2402502" y="629580"/>
                  <a:pt x="2397358" y="623150"/>
                  <a:pt x="2393712" y="614849"/>
                </a:cubicBezTo>
                <a:cubicBezTo>
                  <a:pt x="2390066" y="606547"/>
                  <a:pt x="2388243" y="596959"/>
                  <a:pt x="2388243" y="586085"/>
                </a:cubicBezTo>
                <a:cubicBezTo>
                  <a:pt x="2388243" y="575277"/>
                  <a:pt x="2390082" y="565721"/>
                  <a:pt x="2393761" y="557420"/>
                </a:cubicBezTo>
                <a:cubicBezTo>
                  <a:pt x="2397440" y="549118"/>
                  <a:pt x="2402616" y="542672"/>
                  <a:pt x="2409290" y="538081"/>
                </a:cubicBezTo>
                <a:cubicBezTo>
                  <a:pt x="2415964" y="533491"/>
                  <a:pt x="2423599" y="531196"/>
                  <a:pt x="2432193" y="531196"/>
                </a:cubicBezTo>
                <a:cubicBezTo>
                  <a:pt x="2447169" y="531261"/>
                  <a:pt x="2457913" y="538358"/>
                  <a:pt x="2464424" y="552487"/>
                </a:cubicBezTo>
                <a:lnTo>
                  <a:pt x="2465401" y="552487"/>
                </a:lnTo>
                <a:close/>
                <a:moveTo>
                  <a:pt x="2069667" y="497402"/>
                </a:moveTo>
                <a:lnTo>
                  <a:pt x="2083145" y="497402"/>
                </a:lnTo>
                <a:lnTo>
                  <a:pt x="2083145" y="581983"/>
                </a:lnTo>
                <a:lnTo>
                  <a:pt x="2084512" y="581983"/>
                </a:lnTo>
                <a:lnTo>
                  <a:pt x="2133347" y="532758"/>
                </a:lnTo>
                <a:lnTo>
                  <a:pt x="2150146" y="532758"/>
                </a:lnTo>
                <a:lnTo>
                  <a:pt x="2105023" y="578272"/>
                </a:lnTo>
                <a:lnTo>
                  <a:pt x="2152880" y="638826"/>
                </a:lnTo>
                <a:lnTo>
                  <a:pt x="2136081" y="638826"/>
                </a:lnTo>
                <a:lnTo>
                  <a:pt x="2095061" y="586867"/>
                </a:lnTo>
                <a:lnTo>
                  <a:pt x="2083145" y="598098"/>
                </a:lnTo>
                <a:lnTo>
                  <a:pt x="2083145" y="638826"/>
                </a:lnTo>
                <a:lnTo>
                  <a:pt x="2069667" y="638826"/>
                </a:lnTo>
                <a:close/>
                <a:moveTo>
                  <a:pt x="1738831" y="497402"/>
                </a:moveTo>
                <a:lnTo>
                  <a:pt x="1787079" y="497402"/>
                </a:lnTo>
                <a:cubicBezTo>
                  <a:pt x="1796130" y="497402"/>
                  <a:pt x="1803797" y="498981"/>
                  <a:pt x="1810080" y="502139"/>
                </a:cubicBezTo>
                <a:cubicBezTo>
                  <a:pt x="1816364" y="505297"/>
                  <a:pt x="1821084" y="509676"/>
                  <a:pt x="1824242" y="515276"/>
                </a:cubicBezTo>
                <a:cubicBezTo>
                  <a:pt x="1827400" y="520875"/>
                  <a:pt x="1828947" y="527289"/>
                  <a:pt x="1828881" y="534516"/>
                </a:cubicBezTo>
                <a:cubicBezTo>
                  <a:pt x="1828947" y="542916"/>
                  <a:pt x="1826896" y="549671"/>
                  <a:pt x="1822728" y="554783"/>
                </a:cubicBezTo>
                <a:cubicBezTo>
                  <a:pt x="1818561" y="559894"/>
                  <a:pt x="1813059" y="563361"/>
                  <a:pt x="1806222" y="565184"/>
                </a:cubicBezTo>
                <a:lnTo>
                  <a:pt x="1806222" y="566356"/>
                </a:lnTo>
                <a:cubicBezTo>
                  <a:pt x="1810976" y="566682"/>
                  <a:pt x="1815517" y="568310"/>
                  <a:pt x="1819847" y="571240"/>
                </a:cubicBezTo>
                <a:cubicBezTo>
                  <a:pt x="1824177" y="574170"/>
                  <a:pt x="1827709" y="578256"/>
                  <a:pt x="1830444" y="583497"/>
                </a:cubicBezTo>
                <a:cubicBezTo>
                  <a:pt x="1833179" y="588739"/>
                  <a:pt x="1834546" y="594810"/>
                  <a:pt x="1834546" y="601712"/>
                </a:cubicBezTo>
                <a:cubicBezTo>
                  <a:pt x="1834481" y="609005"/>
                  <a:pt x="1832821" y="615435"/>
                  <a:pt x="1829565" y="621002"/>
                </a:cubicBezTo>
                <a:cubicBezTo>
                  <a:pt x="1826310" y="626569"/>
                  <a:pt x="1821328" y="630931"/>
                  <a:pt x="1814622" y="634089"/>
                </a:cubicBezTo>
                <a:cubicBezTo>
                  <a:pt x="1807915" y="637247"/>
                  <a:pt x="1799581" y="638826"/>
                  <a:pt x="1789619" y="638826"/>
                </a:cubicBezTo>
                <a:lnTo>
                  <a:pt x="1738831" y="638826"/>
                </a:lnTo>
                <a:close/>
                <a:moveTo>
                  <a:pt x="457442" y="497402"/>
                </a:moveTo>
                <a:lnTo>
                  <a:pt x="471311" y="497402"/>
                </a:lnTo>
                <a:lnTo>
                  <a:pt x="471311" y="572412"/>
                </a:lnTo>
                <a:lnTo>
                  <a:pt x="472678" y="572412"/>
                </a:lnTo>
                <a:lnTo>
                  <a:pt x="540656" y="497402"/>
                </a:lnTo>
                <a:lnTo>
                  <a:pt x="558822" y="497402"/>
                </a:lnTo>
                <a:lnTo>
                  <a:pt x="498658" y="562449"/>
                </a:lnTo>
                <a:lnTo>
                  <a:pt x="558431" y="638826"/>
                </a:lnTo>
                <a:lnTo>
                  <a:pt x="541437" y="638826"/>
                </a:lnTo>
                <a:lnTo>
                  <a:pt x="490063" y="572216"/>
                </a:lnTo>
                <a:lnTo>
                  <a:pt x="471311" y="593117"/>
                </a:lnTo>
                <a:lnTo>
                  <a:pt x="471311" y="638826"/>
                </a:lnTo>
                <a:lnTo>
                  <a:pt x="457442" y="638826"/>
                </a:lnTo>
                <a:close/>
                <a:moveTo>
                  <a:pt x="292978" y="497402"/>
                </a:moveTo>
                <a:lnTo>
                  <a:pt x="306456" y="497402"/>
                </a:lnTo>
                <a:lnTo>
                  <a:pt x="306456" y="581983"/>
                </a:lnTo>
                <a:lnTo>
                  <a:pt x="307823" y="581983"/>
                </a:lnTo>
                <a:lnTo>
                  <a:pt x="356657" y="532758"/>
                </a:lnTo>
                <a:lnTo>
                  <a:pt x="373456" y="532758"/>
                </a:lnTo>
                <a:lnTo>
                  <a:pt x="328334" y="578272"/>
                </a:lnTo>
                <a:lnTo>
                  <a:pt x="376191" y="638826"/>
                </a:lnTo>
                <a:lnTo>
                  <a:pt x="359392" y="638826"/>
                </a:lnTo>
                <a:lnTo>
                  <a:pt x="318371" y="586867"/>
                </a:lnTo>
                <a:lnTo>
                  <a:pt x="306456" y="598098"/>
                </a:lnTo>
                <a:lnTo>
                  <a:pt x="306456" y="638826"/>
                </a:lnTo>
                <a:lnTo>
                  <a:pt x="292978" y="638826"/>
                </a:lnTo>
                <a:close/>
                <a:moveTo>
                  <a:pt x="9767" y="497402"/>
                </a:moveTo>
                <a:lnTo>
                  <a:pt x="23245" y="497402"/>
                </a:lnTo>
                <a:lnTo>
                  <a:pt x="105482" y="614214"/>
                </a:lnTo>
                <a:lnTo>
                  <a:pt x="106654" y="614214"/>
                </a:lnTo>
                <a:lnTo>
                  <a:pt x="106654" y="497402"/>
                </a:lnTo>
                <a:lnTo>
                  <a:pt x="120328" y="497402"/>
                </a:lnTo>
                <a:lnTo>
                  <a:pt x="120328" y="638826"/>
                </a:lnTo>
                <a:lnTo>
                  <a:pt x="107045" y="638826"/>
                </a:lnTo>
                <a:lnTo>
                  <a:pt x="24808" y="522210"/>
                </a:lnTo>
                <a:lnTo>
                  <a:pt x="23636" y="522210"/>
                </a:lnTo>
                <a:lnTo>
                  <a:pt x="23636" y="638826"/>
                </a:lnTo>
                <a:lnTo>
                  <a:pt x="9767" y="638826"/>
                </a:lnTo>
                <a:close/>
                <a:moveTo>
                  <a:pt x="585760" y="496035"/>
                </a:moveTo>
                <a:cubicBezTo>
                  <a:pt x="588429" y="496100"/>
                  <a:pt x="590708" y="497028"/>
                  <a:pt x="592597" y="498818"/>
                </a:cubicBezTo>
                <a:cubicBezTo>
                  <a:pt x="594485" y="500609"/>
                  <a:pt x="595461" y="502807"/>
                  <a:pt x="595527" y="505411"/>
                </a:cubicBezTo>
                <a:cubicBezTo>
                  <a:pt x="595461" y="508016"/>
                  <a:pt x="594485" y="510213"/>
                  <a:pt x="592597" y="512004"/>
                </a:cubicBezTo>
                <a:cubicBezTo>
                  <a:pt x="590708" y="513794"/>
                  <a:pt x="588429" y="514657"/>
                  <a:pt x="585760" y="514592"/>
                </a:cubicBezTo>
                <a:cubicBezTo>
                  <a:pt x="583090" y="514657"/>
                  <a:pt x="580795" y="513794"/>
                  <a:pt x="578874" y="512004"/>
                </a:cubicBezTo>
                <a:cubicBezTo>
                  <a:pt x="576953" y="510213"/>
                  <a:pt x="575993" y="508016"/>
                  <a:pt x="575993" y="505411"/>
                </a:cubicBezTo>
                <a:cubicBezTo>
                  <a:pt x="575993" y="502807"/>
                  <a:pt x="576953" y="500609"/>
                  <a:pt x="578874" y="498818"/>
                </a:cubicBezTo>
                <a:cubicBezTo>
                  <a:pt x="580795" y="497028"/>
                  <a:pt x="583090" y="496100"/>
                  <a:pt x="585760" y="496035"/>
                </a:cubicBezTo>
                <a:close/>
                <a:moveTo>
                  <a:pt x="157135" y="496035"/>
                </a:moveTo>
                <a:cubicBezTo>
                  <a:pt x="159804" y="496100"/>
                  <a:pt x="162083" y="497028"/>
                  <a:pt x="163972" y="498818"/>
                </a:cubicBezTo>
                <a:cubicBezTo>
                  <a:pt x="165860" y="500609"/>
                  <a:pt x="166837" y="502807"/>
                  <a:pt x="166902" y="505411"/>
                </a:cubicBezTo>
                <a:cubicBezTo>
                  <a:pt x="166837" y="508016"/>
                  <a:pt x="165860" y="510213"/>
                  <a:pt x="163972" y="512004"/>
                </a:cubicBezTo>
                <a:cubicBezTo>
                  <a:pt x="162083" y="513794"/>
                  <a:pt x="159804" y="514657"/>
                  <a:pt x="157135" y="514592"/>
                </a:cubicBezTo>
                <a:cubicBezTo>
                  <a:pt x="154465" y="514657"/>
                  <a:pt x="152170" y="513794"/>
                  <a:pt x="150249" y="512004"/>
                </a:cubicBezTo>
                <a:cubicBezTo>
                  <a:pt x="148328" y="510213"/>
                  <a:pt x="147368" y="508016"/>
                  <a:pt x="147368" y="505411"/>
                </a:cubicBezTo>
                <a:cubicBezTo>
                  <a:pt x="147368" y="502807"/>
                  <a:pt x="148328" y="500609"/>
                  <a:pt x="150249" y="498818"/>
                </a:cubicBezTo>
                <a:cubicBezTo>
                  <a:pt x="152170" y="497028"/>
                  <a:pt x="154465" y="496100"/>
                  <a:pt x="157135" y="496035"/>
                </a:cubicBezTo>
                <a:close/>
                <a:moveTo>
                  <a:pt x="721882" y="495449"/>
                </a:moveTo>
                <a:cubicBezTo>
                  <a:pt x="731779" y="495449"/>
                  <a:pt x="740764" y="497500"/>
                  <a:pt x="748838" y="501602"/>
                </a:cubicBezTo>
                <a:cubicBezTo>
                  <a:pt x="756912" y="505704"/>
                  <a:pt x="763537" y="511255"/>
                  <a:pt x="768714" y="518255"/>
                </a:cubicBezTo>
                <a:cubicBezTo>
                  <a:pt x="773890" y="525254"/>
                  <a:pt x="777292" y="533019"/>
                  <a:pt x="778920" y="541548"/>
                </a:cubicBezTo>
                <a:lnTo>
                  <a:pt x="764465" y="541548"/>
                </a:lnTo>
                <a:cubicBezTo>
                  <a:pt x="762707" y="535233"/>
                  <a:pt x="759891" y="529584"/>
                  <a:pt x="756017" y="524603"/>
                </a:cubicBezTo>
                <a:cubicBezTo>
                  <a:pt x="752143" y="519622"/>
                  <a:pt x="747308" y="515699"/>
                  <a:pt x="741513" y="512834"/>
                </a:cubicBezTo>
                <a:cubicBezTo>
                  <a:pt x="735718" y="509969"/>
                  <a:pt x="729174" y="508537"/>
                  <a:pt x="721882" y="508537"/>
                </a:cubicBezTo>
                <a:cubicBezTo>
                  <a:pt x="712766" y="508537"/>
                  <a:pt x="704611" y="510913"/>
                  <a:pt x="697416" y="515666"/>
                </a:cubicBezTo>
                <a:cubicBezTo>
                  <a:pt x="690221" y="520420"/>
                  <a:pt x="684589" y="527289"/>
                  <a:pt x="680519" y="536274"/>
                </a:cubicBezTo>
                <a:cubicBezTo>
                  <a:pt x="676450" y="545260"/>
                  <a:pt x="674415" y="555873"/>
                  <a:pt x="674415" y="568114"/>
                </a:cubicBezTo>
                <a:cubicBezTo>
                  <a:pt x="674415" y="580420"/>
                  <a:pt x="676466" y="591050"/>
                  <a:pt x="680568" y="600003"/>
                </a:cubicBezTo>
                <a:cubicBezTo>
                  <a:pt x="684670" y="608956"/>
                  <a:pt x="690384" y="615809"/>
                  <a:pt x="697709" y="620562"/>
                </a:cubicBezTo>
                <a:cubicBezTo>
                  <a:pt x="705034" y="625315"/>
                  <a:pt x="713417" y="627692"/>
                  <a:pt x="722858" y="627692"/>
                </a:cubicBezTo>
                <a:cubicBezTo>
                  <a:pt x="731258" y="627692"/>
                  <a:pt x="738713" y="625853"/>
                  <a:pt x="745225" y="622174"/>
                </a:cubicBezTo>
                <a:cubicBezTo>
                  <a:pt x="751736" y="618495"/>
                  <a:pt x="756847" y="613221"/>
                  <a:pt x="760558" y="606351"/>
                </a:cubicBezTo>
                <a:cubicBezTo>
                  <a:pt x="764270" y="599482"/>
                  <a:pt x="766158" y="591424"/>
                  <a:pt x="766223" y="582179"/>
                </a:cubicBezTo>
                <a:lnTo>
                  <a:pt x="725788" y="582179"/>
                </a:lnTo>
                <a:lnTo>
                  <a:pt x="725788" y="569872"/>
                </a:lnTo>
                <a:lnTo>
                  <a:pt x="779702" y="569872"/>
                </a:lnTo>
                <a:lnTo>
                  <a:pt x="779702" y="581983"/>
                </a:lnTo>
                <a:cubicBezTo>
                  <a:pt x="779702" y="593834"/>
                  <a:pt x="777292" y="604203"/>
                  <a:pt x="772474" y="613091"/>
                </a:cubicBezTo>
                <a:cubicBezTo>
                  <a:pt x="767656" y="621978"/>
                  <a:pt x="760933" y="628815"/>
                  <a:pt x="752306" y="633601"/>
                </a:cubicBezTo>
                <a:cubicBezTo>
                  <a:pt x="743678" y="638387"/>
                  <a:pt x="733862" y="640780"/>
                  <a:pt x="722858" y="640780"/>
                </a:cubicBezTo>
                <a:cubicBezTo>
                  <a:pt x="710487" y="640780"/>
                  <a:pt x="699613" y="637801"/>
                  <a:pt x="690237" y="631843"/>
                </a:cubicBezTo>
                <a:cubicBezTo>
                  <a:pt x="680861" y="625885"/>
                  <a:pt x="673601" y="617421"/>
                  <a:pt x="668457" y="606449"/>
                </a:cubicBezTo>
                <a:cubicBezTo>
                  <a:pt x="663313" y="595478"/>
                  <a:pt x="660741" y="582699"/>
                  <a:pt x="660741" y="568114"/>
                </a:cubicBezTo>
                <a:cubicBezTo>
                  <a:pt x="660741" y="553529"/>
                  <a:pt x="663313" y="540751"/>
                  <a:pt x="668457" y="529779"/>
                </a:cubicBezTo>
                <a:cubicBezTo>
                  <a:pt x="673601" y="518808"/>
                  <a:pt x="680796" y="510343"/>
                  <a:pt x="690042" y="504386"/>
                </a:cubicBezTo>
                <a:cubicBezTo>
                  <a:pt x="699288" y="498428"/>
                  <a:pt x="709901" y="495449"/>
                  <a:pt x="721882" y="495449"/>
                </a:cubicBezTo>
                <a:close/>
                <a:moveTo>
                  <a:pt x="1603770" y="377651"/>
                </a:moveTo>
                <a:cubicBezTo>
                  <a:pt x="1606635" y="377717"/>
                  <a:pt x="1609076" y="378775"/>
                  <a:pt x="1611095" y="380826"/>
                </a:cubicBezTo>
                <a:cubicBezTo>
                  <a:pt x="1613113" y="382877"/>
                  <a:pt x="1614122" y="385335"/>
                  <a:pt x="1614122" y="388200"/>
                </a:cubicBezTo>
                <a:cubicBezTo>
                  <a:pt x="1614122" y="391000"/>
                  <a:pt x="1613129" y="393425"/>
                  <a:pt x="1611144" y="395476"/>
                </a:cubicBezTo>
                <a:cubicBezTo>
                  <a:pt x="1609158" y="397527"/>
                  <a:pt x="1606765" y="398553"/>
                  <a:pt x="1603965" y="398553"/>
                </a:cubicBezTo>
                <a:cubicBezTo>
                  <a:pt x="1601035" y="398553"/>
                  <a:pt x="1598512" y="397527"/>
                  <a:pt x="1596396" y="395476"/>
                </a:cubicBezTo>
                <a:cubicBezTo>
                  <a:pt x="1594279" y="393425"/>
                  <a:pt x="1593221" y="391000"/>
                  <a:pt x="1593221" y="388200"/>
                </a:cubicBezTo>
                <a:cubicBezTo>
                  <a:pt x="1593221" y="385335"/>
                  <a:pt x="1594263" y="382877"/>
                  <a:pt x="1596347" y="380826"/>
                </a:cubicBezTo>
                <a:cubicBezTo>
                  <a:pt x="1598430" y="378775"/>
                  <a:pt x="1600905" y="377717"/>
                  <a:pt x="1603770" y="377651"/>
                </a:cubicBezTo>
                <a:close/>
                <a:moveTo>
                  <a:pt x="2739924" y="305181"/>
                </a:moveTo>
                <a:cubicBezTo>
                  <a:pt x="2733738" y="305182"/>
                  <a:pt x="2728171" y="306744"/>
                  <a:pt x="2723222" y="309870"/>
                </a:cubicBezTo>
                <a:cubicBezTo>
                  <a:pt x="2718274" y="312995"/>
                  <a:pt x="2714334" y="317227"/>
                  <a:pt x="2711404" y="322566"/>
                </a:cubicBezTo>
                <a:cubicBezTo>
                  <a:pt x="2708474" y="327906"/>
                  <a:pt x="2706814" y="333766"/>
                  <a:pt x="2706423" y="340147"/>
                </a:cubicBezTo>
                <a:lnTo>
                  <a:pt x="2771373" y="340147"/>
                </a:lnTo>
                <a:cubicBezTo>
                  <a:pt x="2771373" y="333570"/>
                  <a:pt x="2770038" y="327613"/>
                  <a:pt x="2767368" y="322273"/>
                </a:cubicBezTo>
                <a:cubicBezTo>
                  <a:pt x="2764699" y="316934"/>
                  <a:pt x="2760971" y="312751"/>
                  <a:pt x="2756185" y="309723"/>
                </a:cubicBezTo>
                <a:cubicBezTo>
                  <a:pt x="2751400" y="306695"/>
                  <a:pt x="2745979" y="305182"/>
                  <a:pt x="2739924" y="305181"/>
                </a:cubicBezTo>
                <a:close/>
                <a:moveTo>
                  <a:pt x="2629140" y="305181"/>
                </a:moveTo>
                <a:cubicBezTo>
                  <a:pt x="2622433" y="305182"/>
                  <a:pt x="2616671" y="306972"/>
                  <a:pt x="2611852" y="310553"/>
                </a:cubicBezTo>
                <a:cubicBezTo>
                  <a:pt x="2607034" y="314134"/>
                  <a:pt x="2603388" y="319132"/>
                  <a:pt x="2600913" y="325545"/>
                </a:cubicBezTo>
                <a:cubicBezTo>
                  <a:pt x="2598439" y="331959"/>
                  <a:pt x="2597235" y="339365"/>
                  <a:pt x="2597300" y="347765"/>
                </a:cubicBezTo>
                <a:cubicBezTo>
                  <a:pt x="2597235" y="356164"/>
                  <a:pt x="2598472" y="363620"/>
                  <a:pt x="2601011" y="370131"/>
                </a:cubicBezTo>
                <a:cubicBezTo>
                  <a:pt x="2603550" y="376642"/>
                  <a:pt x="2607213" y="381737"/>
                  <a:pt x="2611999" y="385416"/>
                </a:cubicBezTo>
                <a:cubicBezTo>
                  <a:pt x="2616785" y="389095"/>
                  <a:pt x="2622498" y="390934"/>
                  <a:pt x="2629140" y="390934"/>
                </a:cubicBezTo>
                <a:cubicBezTo>
                  <a:pt x="2635911" y="390934"/>
                  <a:pt x="2641706" y="389046"/>
                  <a:pt x="2646525" y="385270"/>
                </a:cubicBezTo>
                <a:cubicBezTo>
                  <a:pt x="2651343" y="381493"/>
                  <a:pt x="2655005" y="376349"/>
                  <a:pt x="2657512" y="369838"/>
                </a:cubicBezTo>
                <a:cubicBezTo>
                  <a:pt x="2660019" y="363327"/>
                  <a:pt x="2661305" y="355969"/>
                  <a:pt x="2661370" y="347765"/>
                </a:cubicBezTo>
                <a:cubicBezTo>
                  <a:pt x="2661305" y="339626"/>
                  <a:pt x="2660035" y="332333"/>
                  <a:pt x="2657561" y="325887"/>
                </a:cubicBezTo>
                <a:cubicBezTo>
                  <a:pt x="2655087" y="319441"/>
                  <a:pt x="2651441" y="314379"/>
                  <a:pt x="2646622" y="310700"/>
                </a:cubicBezTo>
                <a:cubicBezTo>
                  <a:pt x="2641804" y="307021"/>
                  <a:pt x="2635976" y="305182"/>
                  <a:pt x="2629140" y="305181"/>
                </a:cubicBezTo>
                <a:close/>
                <a:moveTo>
                  <a:pt x="2511519" y="305181"/>
                </a:moveTo>
                <a:cubicBezTo>
                  <a:pt x="2504487" y="305182"/>
                  <a:pt x="2498431" y="307102"/>
                  <a:pt x="2493353" y="310944"/>
                </a:cubicBezTo>
                <a:cubicBezTo>
                  <a:pt x="2488274" y="314786"/>
                  <a:pt x="2484399" y="319978"/>
                  <a:pt x="2481730" y="326522"/>
                </a:cubicBezTo>
                <a:cubicBezTo>
                  <a:pt x="2479060" y="333066"/>
                  <a:pt x="2477726" y="340277"/>
                  <a:pt x="2477726" y="348156"/>
                </a:cubicBezTo>
                <a:cubicBezTo>
                  <a:pt x="2477726" y="356034"/>
                  <a:pt x="2479044" y="363229"/>
                  <a:pt x="2481681" y="369740"/>
                </a:cubicBezTo>
                <a:cubicBezTo>
                  <a:pt x="2484318" y="376252"/>
                  <a:pt x="2488192" y="381412"/>
                  <a:pt x="2493304" y="385221"/>
                </a:cubicBezTo>
                <a:cubicBezTo>
                  <a:pt x="2498415" y="389030"/>
                  <a:pt x="2504487" y="390934"/>
                  <a:pt x="2511519" y="390934"/>
                </a:cubicBezTo>
                <a:cubicBezTo>
                  <a:pt x="2518486" y="390934"/>
                  <a:pt x="2524509" y="389030"/>
                  <a:pt x="2529588" y="385221"/>
                </a:cubicBezTo>
                <a:cubicBezTo>
                  <a:pt x="2534666" y="381412"/>
                  <a:pt x="2538524" y="376252"/>
                  <a:pt x="2541161" y="369740"/>
                </a:cubicBezTo>
                <a:cubicBezTo>
                  <a:pt x="2543798" y="363229"/>
                  <a:pt x="2545117" y="356034"/>
                  <a:pt x="2545117" y="348156"/>
                </a:cubicBezTo>
                <a:cubicBezTo>
                  <a:pt x="2545117" y="340212"/>
                  <a:pt x="2543798" y="332984"/>
                  <a:pt x="2541161" y="326473"/>
                </a:cubicBezTo>
                <a:cubicBezTo>
                  <a:pt x="2538524" y="319962"/>
                  <a:pt x="2534666" y="314786"/>
                  <a:pt x="2529588" y="310944"/>
                </a:cubicBezTo>
                <a:cubicBezTo>
                  <a:pt x="2524509" y="307102"/>
                  <a:pt x="2518486" y="305182"/>
                  <a:pt x="2511519" y="305181"/>
                </a:cubicBezTo>
                <a:close/>
                <a:moveTo>
                  <a:pt x="2358923" y="305181"/>
                </a:moveTo>
                <a:cubicBezTo>
                  <a:pt x="2352738" y="305182"/>
                  <a:pt x="2347171" y="306744"/>
                  <a:pt x="2342222" y="309870"/>
                </a:cubicBezTo>
                <a:cubicBezTo>
                  <a:pt x="2337274" y="312995"/>
                  <a:pt x="2333334" y="317227"/>
                  <a:pt x="2330404" y="322566"/>
                </a:cubicBezTo>
                <a:cubicBezTo>
                  <a:pt x="2327474" y="327906"/>
                  <a:pt x="2325814" y="333766"/>
                  <a:pt x="2325423" y="340147"/>
                </a:cubicBezTo>
                <a:lnTo>
                  <a:pt x="2390373" y="340147"/>
                </a:lnTo>
                <a:cubicBezTo>
                  <a:pt x="2390373" y="333570"/>
                  <a:pt x="2389038" y="327613"/>
                  <a:pt x="2386368" y="322273"/>
                </a:cubicBezTo>
                <a:cubicBezTo>
                  <a:pt x="2383699" y="316934"/>
                  <a:pt x="2379971" y="312751"/>
                  <a:pt x="2375185" y="309723"/>
                </a:cubicBezTo>
                <a:cubicBezTo>
                  <a:pt x="2370400" y="306695"/>
                  <a:pt x="2364979" y="305182"/>
                  <a:pt x="2358923" y="305181"/>
                </a:cubicBezTo>
                <a:close/>
                <a:moveTo>
                  <a:pt x="2139848" y="305181"/>
                </a:moveTo>
                <a:cubicBezTo>
                  <a:pt x="2133663" y="305182"/>
                  <a:pt x="2128096" y="306744"/>
                  <a:pt x="2123147" y="309870"/>
                </a:cubicBezTo>
                <a:cubicBezTo>
                  <a:pt x="2118199" y="312995"/>
                  <a:pt x="2114259" y="317227"/>
                  <a:pt x="2111329" y="322566"/>
                </a:cubicBezTo>
                <a:cubicBezTo>
                  <a:pt x="2108399" y="327906"/>
                  <a:pt x="2106739" y="333766"/>
                  <a:pt x="2106348" y="340147"/>
                </a:cubicBezTo>
                <a:lnTo>
                  <a:pt x="2171298" y="340147"/>
                </a:lnTo>
                <a:cubicBezTo>
                  <a:pt x="2171298" y="333570"/>
                  <a:pt x="2169963" y="327613"/>
                  <a:pt x="2167293" y="322273"/>
                </a:cubicBezTo>
                <a:cubicBezTo>
                  <a:pt x="2164624" y="316934"/>
                  <a:pt x="2160896" y="312751"/>
                  <a:pt x="2156110" y="309723"/>
                </a:cubicBezTo>
                <a:cubicBezTo>
                  <a:pt x="2151325" y="306695"/>
                  <a:pt x="2145904" y="305182"/>
                  <a:pt x="2139848" y="305181"/>
                </a:cubicBezTo>
                <a:close/>
                <a:moveTo>
                  <a:pt x="658434" y="305181"/>
                </a:moveTo>
                <a:cubicBezTo>
                  <a:pt x="652249" y="305182"/>
                  <a:pt x="646682" y="306744"/>
                  <a:pt x="641733" y="309870"/>
                </a:cubicBezTo>
                <a:cubicBezTo>
                  <a:pt x="636785" y="312995"/>
                  <a:pt x="632845" y="317227"/>
                  <a:pt x="629915" y="322566"/>
                </a:cubicBezTo>
                <a:cubicBezTo>
                  <a:pt x="626985" y="327906"/>
                  <a:pt x="625325" y="333766"/>
                  <a:pt x="624934" y="340147"/>
                </a:cubicBezTo>
                <a:lnTo>
                  <a:pt x="689884" y="340147"/>
                </a:lnTo>
                <a:cubicBezTo>
                  <a:pt x="689884" y="333570"/>
                  <a:pt x="688549" y="327613"/>
                  <a:pt x="685879" y="322273"/>
                </a:cubicBezTo>
                <a:cubicBezTo>
                  <a:pt x="683210" y="316934"/>
                  <a:pt x="679482" y="312751"/>
                  <a:pt x="674696" y="309723"/>
                </a:cubicBezTo>
                <a:cubicBezTo>
                  <a:pt x="669910" y="306695"/>
                  <a:pt x="664490" y="305182"/>
                  <a:pt x="658434" y="305181"/>
                </a:cubicBezTo>
                <a:close/>
                <a:moveTo>
                  <a:pt x="544134" y="305181"/>
                </a:moveTo>
                <a:cubicBezTo>
                  <a:pt x="537949" y="305182"/>
                  <a:pt x="532381" y="306744"/>
                  <a:pt x="527433" y="309870"/>
                </a:cubicBezTo>
                <a:cubicBezTo>
                  <a:pt x="522485" y="312995"/>
                  <a:pt x="518545" y="317227"/>
                  <a:pt x="515615" y="322566"/>
                </a:cubicBezTo>
                <a:cubicBezTo>
                  <a:pt x="512685" y="327906"/>
                  <a:pt x="511025" y="333766"/>
                  <a:pt x="510634" y="340147"/>
                </a:cubicBezTo>
                <a:lnTo>
                  <a:pt x="575583" y="340147"/>
                </a:lnTo>
                <a:cubicBezTo>
                  <a:pt x="575583" y="333570"/>
                  <a:pt x="574249" y="327613"/>
                  <a:pt x="571579" y="322273"/>
                </a:cubicBezTo>
                <a:cubicBezTo>
                  <a:pt x="568910" y="316934"/>
                  <a:pt x="565182" y="312751"/>
                  <a:pt x="560396" y="309723"/>
                </a:cubicBezTo>
                <a:cubicBezTo>
                  <a:pt x="555610" y="306695"/>
                  <a:pt x="550190" y="305182"/>
                  <a:pt x="544134" y="305181"/>
                </a:cubicBezTo>
                <a:close/>
                <a:moveTo>
                  <a:pt x="172659" y="305181"/>
                </a:moveTo>
                <a:cubicBezTo>
                  <a:pt x="166474" y="305182"/>
                  <a:pt x="160907" y="306744"/>
                  <a:pt x="155958" y="309870"/>
                </a:cubicBezTo>
                <a:cubicBezTo>
                  <a:pt x="151010" y="312995"/>
                  <a:pt x="147070" y="317227"/>
                  <a:pt x="144140" y="322566"/>
                </a:cubicBezTo>
                <a:cubicBezTo>
                  <a:pt x="141210" y="327906"/>
                  <a:pt x="139550" y="333766"/>
                  <a:pt x="139159" y="340147"/>
                </a:cubicBezTo>
                <a:lnTo>
                  <a:pt x="204109" y="340147"/>
                </a:lnTo>
                <a:cubicBezTo>
                  <a:pt x="204109" y="333570"/>
                  <a:pt x="202774" y="327613"/>
                  <a:pt x="200104" y="322273"/>
                </a:cubicBezTo>
                <a:cubicBezTo>
                  <a:pt x="197435" y="316934"/>
                  <a:pt x="193707" y="312751"/>
                  <a:pt x="188921" y="309723"/>
                </a:cubicBezTo>
                <a:cubicBezTo>
                  <a:pt x="184135" y="306695"/>
                  <a:pt x="178715" y="305182"/>
                  <a:pt x="172659" y="305181"/>
                </a:cubicBezTo>
                <a:close/>
                <a:moveTo>
                  <a:pt x="1603965" y="300884"/>
                </a:moveTo>
                <a:cubicBezTo>
                  <a:pt x="1606830" y="300949"/>
                  <a:pt x="1609272" y="302007"/>
                  <a:pt x="1611290" y="304058"/>
                </a:cubicBezTo>
                <a:cubicBezTo>
                  <a:pt x="1613309" y="306109"/>
                  <a:pt x="1614318" y="308567"/>
                  <a:pt x="1614318" y="311432"/>
                </a:cubicBezTo>
                <a:cubicBezTo>
                  <a:pt x="1614318" y="314232"/>
                  <a:pt x="1613325" y="316658"/>
                  <a:pt x="1611339" y="318709"/>
                </a:cubicBezTo>
                <a:cubicBezTo>
                  <a:pt x="1609353" y="320760"/>
                  <a:pt x="1606960" y="321785"/>
                  <a:pt x="1604160" y="321785"/>
                </a:cubicBezTo>
                <a:cubicBezTo>
                  <a:pt x="1601230" y="321785"/>
                  <a:pt x="1598707" y="320760"/>
                  <a:pt x="1596591" y="318709"/>
                </a:cubicBezTo>
                <a:cubicBezTo>
                  <a:pt x="1594475" y="316658"/>
                  <a:pt x="1593417" y="314232"/>
                  <a:pt x="1593417" y="311432"/>
                </a:cubicBezTo>
                <a:cubicBezTo>
                  <a:pt x="1593417" y="308567"/>
                  <a:pt x="1594459" y="306109"/>
                  <a:pt x="1596542" y="304058"/>
                </a:cubicBezTo>
                <a:cubicBezTo>
                  <a:pt x="1598626" y="302007"/>
                  <a:pt x="1601100" y="300949"/>
                  <a:pt x="1603965" y="300884"/>
                </a:cubicBezTo>
                <a:close/>
                <a:moveTo>
                  <a:pt x="2204142" y="294633"/>
                </a:moveTo>
                <a:lnTo>
                  <a:pt x="2218597" y="294633"/>
                </a:lnTo>
                <a:lnTo>
                  <a:pt x="2249460" y="383316"/>
                </a:lnTo>
                <a:lnTo>
                  <a:pt x="2250437" y="383316"/>
                </a:lnTo>
                <a:lnTo>
                  <a:pt x="2281496" y="294633"/>
                </a:lnTo>
                <a:lnTo>
                  <a:pt x="2295755" y="294633"/>
                </a:lnTo>
                <a:lnTo>
                  <a:pt x="2257079" y="400701"/>
                </a:lnTo>
                <a:lnTo>
                  <a:pt x="2242819" y="400701"/>
                </a:lnTo>
                <a:close/>
                <a:moveTo>
                  <a:pt x="290671" y="293266"/>
                </a:moveTo>
                <a:cubicBezTo>
                  <a:pt x="297898" y="293266"/>
                  <a:pt x="304214" y="294764"/>
                  <a:pt x="309618" y="297759"/>
                </a:cubicBezTo>
                <a:cubicBezTo>
                  <a:pt x="315023" y="300754"/>
                  <a:pt x="319206" y="305165"/>
                  <a:pt x="322169" y="310993"/>
                </a:cubicBezTo>
                <a:cubicBezTo>
                  <a:pt x="325131" y="316820"/>
                  <a:pt x="326613" y="323869"/>
                  <a:pt x="326613" y="332138"/>
                </a:cubicBezTo>
                <a:lnTo>
                  <a:pt x="326613" y="400701"/>
                </a:lnTo>
                <a:lnTo>
                  <a:pt x="313330" y="400701"/>
                </a:lnTo>
                <a:lnTo>
                  <a:pt x="313330" y="333115"/>
                </a:lnTo>
                <a:cubicBezTo>
                  <a:pt x="313330" y="327450"/>
                  <a:pt x="312256" y="322534"/>
                  <a:pt x="310107" y="318367"/>
                </a:cubicBezTo>
                <a:cubicBezTo>
                  <a:pt x="307958" y="314200"/>
                  <a:pt x="304914" y="310993"/>
                  <a:pt x="300975" y="308746"/>
                </a:cubicBezTo>
                <a:cubicBezTo>
                  <a:pt x="297036" y="306500"/>
                  <a:pt x="292429" y="305377"/>
                  <a:pt x="287155" y="305377"/>
                </a:cubicBezTo>
                <a:cubicBezTo>
                  <a:pt x="281685" y="305377"/>
                  <a:pt x="276786" y="306565"/>
                  <a:pt x="272456" y="308942"/>
                </a:cubicBezTo>
                <a:cubicBezTo>
                  <a:pt x="268126" y="311318"/>
                  <a:pt x="264772" y="314737"/>
                  <a:pt x="262396" y="319197"/>
                </a:cubicBezTo>
                <a:cubicBezTo>
                  <a:pt x="260019" y="323657"/>
                  <a:pt x="258831" y="328882"/>
                  <a:pt x="258831" y="334873"/>
                </a:cubicBezTo>
                <a:lnTo>
                  <a:pt x="258831" y="400701"/>
                </a:lnTo>
                <a:lnTo>
                  <a:pt x="245353" y="400701"/>
                </a:lnTo>
                <a:lnTo>
                  <a:pt x="245353" y="294633"/>
                </a:lnTo>
                <a:lnTo>
                  <a:pt x="258245" y="294633"/>
                </a:lnTo>
                <a:lnTo>
                  <a:pt x="258245" y="311432"/>
                </a:lnTo>
                <a:lnTo>
                  <a:pt x="259417" y="311432"/>
                </a:lnTo>
                <a:cubicBezTo>
                  <a:pt x="262021" y="305768"/>
                  <a:pt x="265977" y="301324"/>
                  <a:pt x="271284" y="298101"/>
                </a:cubicBezTo>
                <a:cubicBezTo>
                  <a:pt x="276590" y="294877"/>
                  <a:pt x="283053" y="293266"/>
                  <a:pt x="290671" y="293266"/>
                </a:cubicBezTo>
                <a:close/>
                <a:moveTo>
                  <a:pt x="2855200" y="293071"/>
                </a:moveTo>
                <a:cubicBezTo>
                  <a:pt x="2857544" y="293071"/>
                  <a:pt x="2859823" y="293136"/>
                  <a:pt x="2862037" y="293266"/>
                </a:cubicBezTo>
                <a:lnTo>
                  <a:pt x="2862037" y="306744"/>
                </a:lnTo>
                <a:cubicBezTo>
                  <a:pt x="2861386" y="306549"/>
                  <a:pt x="2860279" y="306370"/>
                  <a:pt x="2858716" y="306207"/>
                </a:cubicBezTo>
                <a:cubicBezTo>
                  <a:pt x="2857154" y="306044"/>
                  <a:pt x="2855591" y="305963"/>
                  <a:pt x="2854028" y="305963"/>
                </a:cubicBezTo>
                <a:cubicBezTo>
                  <a:pt x="2848689" y="305963"/>
                  <a:pt x="2843887" y="307119"/>
                  <a:pt x="2839622" y="309430"/>
                </a:cubicBezTo>
                <a:cubicBezTo>
                  <a:pt x="2835357" y="311742"/>
                  <a:pt x="2832037" y="314916"/>
                  <a:pt x="2829660" y="318953"/>
                </a:cubicBezTo>
                <a:cubicBezTo>
                  <a:pt x="2827283" y="322990"/>
                  <a:pt x="2826095" y="327515"/>
                  <a:pt x="2826095" y="332529"/>
                </a:cubicBezTo>
                <a:lnTo>
                  <a:pt x="2826095" y="400701"/>
                </a:lnTo>
                <a:lnTo>
                  <a:pt x="2812617" y="400701"/>
                </a:lnTo>
                <a:lnTo>
                  <a:pt x="2812617" y="294633"/>
                </a:lnTo>
                <a:lnTo>
                  <a:pt x="2825509" y="294633"/>
                </a:lnTo>
                <a:lnTo>
                  <a:pt x="2825509" y="311042"/>
                </a:lnTo>
                <a:lnTo>
                  <a:pt x="2826486" y="311042"/>
                </a:lnTo>
                <a:cubicBezTo>
                  <a:pt x="2828569" y="305637"/>
                  <a:pt x="2832232" y="301291"/>
                  <a:pt x="2837473" y="298003"/>
                </a:cubicBezTo>
                <a:cubicBezTo>
                  <a:pt x="2842715" y="294715"/>
                  <a:pt x="2848624" y="293071"/>
                  <a:pt x="2855200" y="293071"/>
                </a:cubicBezTo>
                <a:close/>
                <a:moveTo>
                  <a:pt x="2739728" y="293071"/>
                </a:moveTo>
                <a:cubicBezTo>
                  <a:pt x="2747737" y="293136"/>
                  <a:pt x="2755176" y="295089"/>
                  <a:pt x="2762046" y="298931"/>
                </a:cubicBezTo>
                <a:cubicBezTo>
                  <a:pt x="2768915" y="302772"/>
                  <a:pt x="2774466" y="308616"/>
                  <a:pt x="2778698" y="316462"/>
                </a:cubicBezTo>
                <a:cubicBezTo>
                  <a:pt x="2782930" y="324308"/>
                  <a:pt x="2785046" y="333961"/>
                  <a:pt x="2785046" y="345421"/>
                </a:cubicBezTo>
                <a:lnTo>
                  <a:pt x="2785046" y="351672"/>
                </a:lnTo>
                <a:lnTo>
                  <a:pt x="2706326" y="351672"/>
                </a:lnTo>
                <a:cubicBezTo>
                  <a:pt x="2706521" y="359615"/>
                  <a:pt x="2708084" y="366550"/>
                  <a:pt x="2711014" y="372475"/>
                </a:cubicBezTo>
                <a:cubicBezTo>
                  <a:pt x="2713944" y="378400"/>
                  <a:pt x="2718046" y="382958"/>
                  <a:pt x="2723320" y="386149"/>
                </a:cubicBezTo>
                <a:cubicBezTo>
                  <a:pt x="2728594" y="389339"/>
                  <a:pt x="2734715" y="390934"/>
                  <a:pt x="2741682" y="390934"/>
                </a:cubicBezTo>
                <a:cubicBezTo>
                  <a:pt x="2748323" y="390934"/>
                  <a:pt x="2753923" y="389551"/>
                  <a:pt x="2758481" y="386783"/>
                </a:cubicBezTo>
                <a:cubicBezTo>
                  <a:pt x="2763038" y="384016"/>
                  <a:pt x="2766424" y="380647"/>
                  <a:pt x="2768638" y="376675"/>
                </a:cubicBezTo>
                <a:lnTo>
                  <a:pt x="2782898" y="376675"/>
                </a:lnTo>
                <a:cubicBezTo>
                  <a:pt x="2781270" y="381623"/>
                  <a:pt x="2778551" y="386084"/>
                  <a:pt x="2774742" y="390055"/>
                </a:cubicBezTo>
                <a:cubicBezTo>
                  <a:pt x="2770933" y="394027"/>
                  <a:pt x="2766196" y="397153"/>
                  <a:pt x="2760532" y="399432"/>
                </a:cubicBezTo>
                <a:cubicBezTo>
                  <a:pt x="2754867" y="401710"/>
                  <a:pt x="2748584" y="402850"/>
                  <a:pt x="2741682" y="402850"/>
                </a:cubicBezTo>
                <a:cubicBezTo>
                  <a:pt x="2731850" y="402850"/>
                  <a:pt x="2723255" y="400571"/>
                  <a:pt x="2715897" y="396013"/>
                </a:cubicBezTo>
                <a:cubicBezTo>
                  <a:pt x="2708539" y="391455"/>
                  <a:pt x="2702891" y="385042"/>
                  <a:pt x="2698952" y="376772"/>
                </a:cubicBezTo>
                <a:cubicBezTo>
                  <a:pt x="2695012" y="368503"/>
                  <a:pt x="2693043" y="359029"/>
                  <a:pt x="2693043" y="348351"/>
                </a:cubicBezTo>
                <a:cubicBezTo>
                  <a:pt x="2693043" y="337738"/>
                  <a:pt x="2694996" y="328231"/>
                  <a:pt x="2698903" y="319832"/>
                </a:cubicBezTo>
                <a:cubicBezTo>
                  <a:pt x="2702810" y="311432"/>
                  <a:pt x="2708312" y="304872"/>
                  <a:pt x="2715409" y="300152"/>
                </a:cubicBezTo>
                <a:cubicBezTo>
                  <a:pt x="2722506" y="295431"/>
                  <a:pt x="2730613" y="293071"/>
                  <a:pt x="2739728" y="293071"/>
                </a:cubicBezTo>
                <a:close/>
                <a:moveTo>
                  <a:pt x="2630702" y="293071"/>
                </a:moveTo>
                <a:cubicBezTo>
                  <a:pt x="2639362" y="293071"/>
                  <a:pt x="2647013" y="295350"/>
                  <a:pt x="2653654" y="299907"/>
                </a:cubicBezTo>
                <a:cubicBezTo>
                  <a:pt x="2660296" y="304465"/>
                  <a:pt x="2665456" y="310895"/>
                  <a:pt x="2669135" y="319197"/>
                </a:cubicBezTo>
                <a:cubicBezTo>
                  <a:pt x="2672814" y="327499"/>
                  <a:pt x="2674653" y="337087"/>
                  <a:pt x="2674653" y="347960"/>
                </a:cubicBezTo>
                <a:cubicBezTo>
                  <a:pt x="2674653" y="358834"/>
                  <a:pt x="2672814" y="368422"/>
                  <a:pt x="2669135" y="376724"/>
                </a:cubicBezTo>
                <a:cubicBezTo>
                  <a:pt x="2665456" y="385025"/>
                  <a:pt x="2660312" y="391455"/>
                  <a:pt x="2653703" y="396013"/>
                </a:cubicBezTo>
                <a:cubicBezTo>
                  <a:pt x="2647094" y="400571"/>
                  <a:pt x="2639492" y="402850"/>
                  <a:pt x="2630898" y="402850"/>
                </a:cubicBezTo>
                <a:cubicBezTo>
                  <a:pt x="2622238" y="402915"/>
                  <a:pt x="2615352" y="400864"/>
                  <a:pt x="2610241" y="396697"/>
                </a:cubicBezTo>
                <a:cubicBezTo>
                  <a:pt x="2605129" y="392530"/>
                  <a:pt x="2601206" y="387483"/>
                  <a:pt x="2598472" y="381558"/>
                </a:cubicBezTo>
                <a:lnTo>
                  <a:pt x="2597495" y="381558"/>
                </a:lnTo>
                <a:lnTo>
                  <a:pt x="2597495" y="440550"/>
                </a:lnTo>
                <a:lnTo>
                  <a:pt x="2584017" y="440550"/>
                </a:lnTo>
                <a:lnTo>
                  <a:pt x="2584017" y="294633"/>
                </a:lnTo>
                <a:lnTo>
                  <a:pt x="2596909" y="294633"/>
                </a:lnTo>
                <a:lnTo>
                  <a:pt x="2596909" y="314362"/>
                </a:lnTo>
                <a:lnTo>
                  <a:pt x="2598472" y="314362"/>
                </a:lnTo>
                <a:cubicBezTo>
                  <a:pt x="2601271" y="308372"/>
                  <a:pt x="2605162" y="303342"/>
                  <a:pt x="2610143" y="299273"/>
                </a:cubicBezTo>
                <a:cubicBezTo>
                  <a:pt x="2615124" y="295203"/>
                  <a:pt x="2621977" y="293136"/>
                  <a:pt x="2630702" y="293071"/>
                </a:cubicBezTo>
                <a:close/>
                <a:moveTo>
                  <a:pt x="2511519" y="293071"/>
                </a:moveTo>
                <a:cubicBezTo>
                  <a:pt x="2520700" y="293071"/>
                  <a:pt x="2528839" y="295398"/>
                  <a:pt x="2535936" y="300054"/>
                </a:cubicBezTo>
                <a:cubicBezTo>
                  <a:pt x="2543033" y="304709"/>
                  <a:pt x="2548551" y="311204"/>
                  <a:pt x="2552491" y="319539"/>
                </a:cubicBezTo>
                <a:cubicBezTo>
                  <a:pt x="2556430" y="327873"/>
                  <a:pt x="2558400" y="337412"/>
                  <a:pt x="2558400" y="348156"/>
                </a:cubicBezTo>
                <a:cubicBezTo>
                  <a:pt x="2558400" y="358834"/>
                  <a:pt x="2556430" y="368324"/>
                  <a:pt x="2552491" y="376626"/>
                </a:cubicBezTo>
                <a:cubicBezTo>
                  <a:pt x="2548551" y="384928"/>
                  <a:pt x="2543017" y="391374"/>
                  <a:pt x="2535887" y="395964"/>
                </a:cubicBezTo>
                <a:cubicBezTo>
                  <a:pt x="2528757" y="400555"/>
                  <a:pt x="2520634" y="402850"/>
                  <a:pt x="2511519" y="402850"/>
                </a:cubicBezTo>
                <a:cubicBezTo>
                  <a:pt x="2502338" y="402850"/>
                  <a:pt x="2494166" y="400555"/>
                  <a:pt x="2487004" y="395964"/>
                </a:cubicBezTo>
                <a:cubicBezTo>
                  <a:pt x="2479842" y="391374"/>
                  <a:pt x="2474291" y="384928"/>
                  <a:pt x="2470352" y="376626"/>
                </a:cubicBezTo>
                <a:cubicBezTo>
                  <a:pt x="2466412" y="368324"/>
                  <a:pt x="2464443" y="358834"/>
                  <a:pt x="2464443" y="348156"/>
                </a:cubicBezTo>
                <a:cubicBezTo>
                  <a:pt x="2464443" y="337412"/>
                  <a:pt x="2466412" y="327873"/>
                  <a:pt x="2470352" y="319539"/>
                </a:cubicBezTo>
                <a:cubicBezTo>
                  <a:pt x="2474291" y="311204"/>
                  <a:pt x="2479842" y="304709"/>
                  <a:pt x="2487004" y="300054"/>
                </a:cubicBezTo>
                <a:cubicBezTo>
                  <a:pt x="2494166" y="295398"/>
                  <a:pt x="2502338" y="293071"/>
                  <a:pt x="2511519" y="293071"/>
                </a:cubicBezTo>
                <a:close/>
                <a:moveTo>
                  <a:pt x="2358728" y="293071"/>
                </a:moveTo>
                <a:cubicBezTo>
                  <a:pt x="2366737" y="293136"/>
                  <a:pt x="2374176" y="295089"/>
                  <a:pt x="2381045" y="298931"/>
                </a:cubicBezTo>
                <a:cubicBezTo>
                  <a:pt x="2387915" y="302772"/>
                  <a:pt x="2393466" y="308616"/>
                  <a:pt x="2397698" y="316462"/>
                </a:cubicBezTo>
                <a:cubicBezTo>
                  <a:pt x="2401930" y="324308"/>
                  <a:pt x="2404046" y="333961"/>
                  <a:pt x="2404046" y="345421"/>
                </a:cubicBezTo>
                <a:lnTo>
                  <a:pt x="2404046" y="351672"/>
                </a:lnTo>
                <a:lnTo>
                  <a:pt x="2325326" y="351672"/>
                </a:lnTo>
                <a:cubicBezTo>
                  <a:pt x="2325521" y="359615"/>
                  <a:pt x="2327084" y="366550"/>
                  <a:pt x="2330014" y="372475"/>
                </a:cubicBezTo>
                <a:cubicBezTo>
                  <a:pt x="2332944" y="378400"/>
                  <a:pt x="2337046" y="382958"/>
                  <a:pt x="2342320" y="386149"/>
                </a:cubicBezTo>
                <a:cubicBezTo>
                  <a:pt x="2347594" y="389339"/>
                  <a:pt x="2353714" y="390934"/>
                  <a:pt x="2360682" y="390934"/>
                </a:cubicBezTo>
                <a:cubicBezTo>
                  <a:pt x="2367323" y="390934"/>
                  <a:pt x="2372923" y="389551"/>
                  <a:pt x="2377481" y="386783"/>
                </a:cubicBezTo>
                <a:cubicBezTo>
                  <a:pt x="2382038" y="384016"/>
                  <a:pt x="2385424" y="380647"/>
                  <a:pt x="2387638" y="376675"/>
                </a:cubicBezTo>
                <a:lnTo>
                  <a:pt x="2401898" y="376675"/>
                </a:lnTo>
                <a:cubicBezTo>
                  <a:pt x="2400270" y="381623"/>
                  <a:pt x="2397551" y="386084"/>
                  <a:pt x="2393742" y="390055"/>
                </a:cubicBezTo>
                <a:cubicBezTo>
                  <a:pt x="2389933" y="394027"/>
                  <a:pt x="2385196" y="397153"/>
                  <a:pt x="2379532" y="399432"/>
                </a:cubicBezTo>
                <a:cubicBezTo>
                  <a:pt x="2373867" y="401710"/>
                  <a:pt x="2367583" y="402850"/>
                  <a:pt x="2360682" y="402850"/>
                </a:cubicBezTo>
                <a:cubicBezTo>
                  <a:pt x="2350850" y="402850"/>
                  <a:pt x="2342255" y="400571"/>
                  <a:pt x="2334897" y="396013"/>
                </a:cubicBezTo>
                <a:cubicBezTo>
                  <a:pt x="2327539" y="391455"/>
                  <a:pt x="2321891" y="385042"/>
                  <a:pt x="2317952" y="376772"/>
                </a:cubicBezTo>
                <a:cubicBezTo>
                  <a:pt x="2314012" y="368503"/>
                  <a:pt x="2312043" y="359029"/>
                  <a:pt x="2312043" y="348351"/>
                </a:cubicBezTo>
                <a:cubicBezTo>
                  <a:pt x="2312043" y="337738"/>
                  <a:pt x="2313996" y="328231"/>
                  <a:pt x="2317903" y="319832"/>
                </a:cubicBezTo>
                <a:cubicBezTo>
                  <a:pt x="2321809" y="311432"/>
                  <a:pt x="2327311" y="304872"/>
                  <a:pt x="2334409" y="300152"/>
                </a:cubicBezTo>
                <a:cubicBezTo>
                  <a:pt x="2341506" y="295431"/>
                  <a:pt x="2349612" y="293071"/>
                  <a:pt x="2358728" y="293071"/>
                </a:cubicBezTo>
                <a:close/>
                <a:moveTo>
                  <a:pt x="2139653" y="293071"/>
                </a:moveTo>
                <a:cubicBezTo>
                  <a:pt x="2147662" y="293136"/>
                  <a:pt x="2155101" y="295089"/>
                  <a:pt x="2161970" y="298931"/>
                </a:cubicBezTo>
                <a:cubicBezTo>
                  <a:pt x="2168840" y="302772"/>
                  <a:pt x="2174391" y="308616"/>
                  <a:pt x="2178623" y="316462"/>
                </a:cubicBezTo>
                <a:cubicBezTo>
                  <a:pt x="2182855" y="324308"/>
                  <a:pt x="2184971" y="333961"/>
                  <a:pt x="2184971" y="345421"/>
                </a:cubicBezTo>
                <a:lnTo>
                  <a:pt x="2184971" y="351672"/>
                </a:lnTo>
                <a:lnTo>
                  <a:pt x="2106251" y="351672"/>
                </a:lnTo>
                <a:cubicBezTo>
                  <a:pt x="2106446" y="359615"/>
                  <a:pt x="2108009" y="366550"/>
                  <a:pt x="2110939" y="372475"/>
                </a:cubicBezTo>
                <a:cubicBezTo>
                  <a:pt x="2113869" y="378400"/>
                  <a:pt x="2117971" y="382958"/>
                  <a:pt x="2123245" y="386149"/>
                </a:cubicBezTo>
                <a:cubicBezTo>
                  <a:pt x="2128519" y="389339"/>
                  <a:pt x="2134640" y="390934"/>
                  <a:pt x="2141607" y="390934"/>
                </a:cubicBezTo>
                <a:cubicBezTo>
                  <a:pt x="2148248" y="390934"/>
                  <a:pt x="2153848" y="389551"/>
                  <a:pt x="2158406" y="386783"/>
                </a:cubicBezTo>
                <a:cubicBezTo>
                  <a:pt x="2162963" y="384016"/>
                  <a:pt x="2166349" y="380647"/>
                  <a:pt x="2168563" y="376675"/>
                </a:cubicBezTo>
                <a:lnTo>
                  <a:pt x="2182823" y="376675"/>
                </a:lnTo>
                <a:cubicBezTo>
                  <a:pt x="2181195" y="381623"/>
                  <a:pt x="2178476" y="386084"/>
                  <a:pt x="2174667" y="390055"/>
                </a:cubicBezTo>
                <a:cubicBezTo>
                  <a:pt x="2170858" y="394027"/>
                  <a:pt x="2166121" y="397153"/>
                  <a:pt x="2160457" y="399432"/>
                </a:cubicBezTo>
                <a:cubicBezTo>
                  <a:pt x="2154792" y="401710"/>
                  <a:pt x="2148508" y="402850"/>
                  <a:pt x="2141607" y="402850"/>
                </a:cubicBezTo>
                <a:cubicBezTo>
                  <a:pt x="2131775" y="402850"/>
                  <a:pt x="2123180" y="400571"/>
                  <a:pt x="2115822" y="396013"/>
                </a:cubicBezTo>
                <a:cubicBezTo>
                  <a:pt x="2108464" y="391455"/>
                  <a:pt x="2102816" y="385042"/>
                  <a:pt x="2098877" y="376772"/>
                </a:cubicBezTo>
                <a:cubicBezTo>
                  <a:pt x="2094937" y="368503"/>
                  <a:pt x="2092968" y="359029"/>
                  <a:pt x="2092968" y="348351"/>
                </a:cubicBezTo>
                <a:cubicBezTo>
                  <a:pt x="2092968" y="337738"/>
                  <a:pt x="2094921" y="328231"/>
                  <a:pt x="2098828" y="319832"/>
                </a:cubicBezTo>
                <a:cubicBezTo>
                  <a:pt x="2102734" y="311432"/>
                  <a:pt x="2108236" y="304872"/>
                  <a:pt x="2115334" y="300152"/>
                </a:cubicBezTo>
                <a:cubicBezTo>
                  <a:pt x="2122431" y="295431"/>
                  <a:pt x="2130537" y="293071"/>
                  <a:pt x="2139653" y="293071"/>
                </a:cubicBezTo>
                <a:close/>
                <a:moveTo>
                  <a:pt x="658239" y="293071"/>
                </a:moveTo>
                <a:cubicBezTo>
                  <a:pt x="666248" y="293136"/>
                  <a:pt x="673687" y="295089"/>
                  <a:pt x="680556" y="298931"/>
                </a:cubicBezTo>
                <a:cubicBezTo>
                  <a:pt x="687426" y="302772"/>
                  <a:pt x="692977" y="308616"/>
                  <a:pt x="697209" y="316462"/>
                </a:cubicBezTo>
                <a:cubicBezTo>
                  <a:pt x="701441" y="324308"/>
                  <a:pt x="703557" y="333961"/>
                  <a:pt x="703557" y="345421"/>
                </a:cubicBezTo>
                <a:lnTo>
                  <a:pt x="703557" y="351672"/>
                </a:lnTo>
                <a:lnTo>
                  <a:pt x="624836" y="351672"/>
                </a:lnTo>
                <a:cubicBezTo>
                  <a:pt x="625032" y="359615"/>
                  <a:pt x="626595" y="366550"/>
                  <a:pt x="629525" y="372475"/>
                </a:cubicBezTo>
                <a:cubicBezTo>
                  <a:pt x="632455" y="378400"/>
                  <a:pt x="636557" y="382958"/>
                  <a:pt x="641831" y="386149"/>
                </a:cubicBezTo>
                <a:cubicBezTo>
                  <a:pt x="647105" y="389339"/>
                  <a:pt x="653226" y="390934"/>
                  <a:pt x="660193" y="390934"/>
                </a:cubicBezTo>
                <a:cubicBezTo>
                  <a:pt x="666834" y="390934"/>
                  <a:pt x="672434" y="389551"/>
                  <a:pt x="676991" y="386783"/>
                </a:cubicBezTo>
                <a:cubicBezTo>
                  <a:pt x="681549" y="384016"/>
                  <a:pt x="684935" y="380647"/>
                  <a:pt x="687149" y="376675"/>
                </a:cubicBezTo>
                <a:lnTo>
                  <a:pt x="701409" y="376675"/>
                </a:lnTo>
                <a:cubicBezTo>
                  <a:pt x="699781" y="381623"/>
                  <a:pt x="697062" y="386084"/>
                  <a:pt x="693253" y="390055"/>
                </a:cubicBezTo>
                <a:cubicBezTo>
                  <a:pt x="689444" y="394027"/>
                  <a:pt x="684707" y="397153"/>
                  <a:pt x="679043" y="399432"/>
                </a:cubicBezTo>
                <a:cubicBezTo>
                  <a:pt x="673378" y="401710"/>
                  <a:pt x="667094" y="402850"/>
                  <a:pt x="660193" y="402850"/>
                </a:cubicBezTo>
                <a:cubicBezTo>
                  <a:pt x="650361" y="402850"/>
                  <a:pt x="641766" y="400571"/>
                  <a:pt x="634408" y="396013"/>
                </a:cubicBezTo>
                <a:cubicBezTo>
                  <a:pt x="627050" y="391455"/>
                  <a:pt x="621402" y="385042"/>
                  <a:pt x="617462" y="376772"/>
                </a:cubicBezTo>
                <a:cubicBezTo>
                  <a:pt x="613523" y="368503"/>
                  <a:pt x="611554" y="359029"/>
                  <a:pt x="611554" y="348351"/>
                </a:cubicBezTo>
                <a:cubicBezTo>
                  <a:pt x="611554" y="337738"/>
                  <a:pt x="613507" y="328231"/>
                  <a:pt x="617413" y="319832"/>
                </a:cubicBezTo>
                <a:cubicBezTo>
                  <a:pt x="621320" y="311432"/>
                  <a:pt x="626822" y="304872"/>
                  <a:pt x="633919" y="300152"/>
                </a:cubicBezTo>
                <a:cubicBezTo>
                  <a:pt x="641017" y="295431"/>
                  <a:pt x="649123" y="293071"/>
                  <a:pt x="658239" y="293071"/>
                </a:cubicBezTo>
                <a:close/>
                <a:moveTo>
                  <a:pt x="543939" y="293071"/>
                </a:moveTo>
                <a:cubicBezTo>
                  <a:pt x="551948" y="293136"/>
                  <a:pt x="559387" y="295089"/>
                  <a:pt x="566256" y="298931"/>
                </a:cubicBezTo>
                <a:cubicBezTo>
                  <a:pt x="573126" y="302772"/>
                  <a:pt x="578676" y="308616"/>
                  <a:pt x="582909" y="316462"/>
                </a:cubicBezTo>
                <a:cubicBezTo>
                  <a:pt x="587141" y="324308"/>
                  <a:pt x="589257" y="333961"/>
                  <a:pt x="589257" y="345421"/>
                </a:cubicBezTo>
                <a:lnTo>
                  <a:pt x="589257" y="351672"/>
                </a:lnTo>
                <a:lnTo>
                  <a:pt x="510536" y="351672"/>
                </a:lnTo>
                <a:cubicBezTo>
                  <a:pt x="510732" y="359615"/>
                  <a:pt x="512295" y="366550"/>
                  <a:pt x="515225" y="372475"/>
                </a:cubicBezTo>
                <a:cubicBezTo>
                  <a:pt x="518155" y="378400"/>
                  <a:pt x="522257" y="382958"/>
                  <a:pt x="527531" y="386149"/>
                </a:cubicBezTo>
                <a:cubicBezTo>
                  <a:pt x="532805" y="389339"/>
                  <a:pt x="538925" y="390934"/>
                  <a:pt x="545892" y="390934"/>
                </a:cubicBezTo>
                <a:cubicBezTo>
                  <a:pt x="552534" y="390934"/>
                  <a:pt x="558134" y="389551"/>
                  <a:pt x="562691" y="386783"/>
                </a:cubicBezTo>
                <a:cubicBezTo>
                  <a:pt x="567249" y="384016"/>
                  <a:pt x="570635" y="380647"/>
                  <a:pt x="572849" y="376675"/>
                </a:cubicBezTo>
                <a:lnTo>
                  <a:pt x="587109" y="376675"/>
                </a:lnTo>
                <a:cubicBezTo>
                  <a:pt x="585481" y="381623"/>
                  <a:pt x="582762" y="386084"/>
                  <a:pt x="578953" y="390055"/>
                </a:cubicBezTo>
                <a:cubicBezTo>
                  <a:pt x="575144" y="394027"/>
                  <a:pt x="570407" y="397153"/>
                  <a:pt x="564742" y="399432"/>
                </a:cubicBezTo>
                <a:cubicBezTo>
                  <a:pt x="559078" y="401710"/>
                  <a:pt x="552794" y="402850"/>
                  <a:pt x="545892" y="402850"/>
                </a:cubicBezTo>
                <a:cubicBezTo>
                  <a:pt x="536060" y="402850"/>
                  <a:pt x="527465" y="400571"/>
                  <a:pt x="520108" y="396013"/>
                </a:cubicBezTo>
                <a:cubicBezTo>
                  <a:pt x="512750" y="391455"/>
                  <a:pt x="507102" y="385042"/>
                  <a:pt x="503162" y="376772"/>
                </a:cubicBezTo>
                <a:cubicBezTo>
                  <a:pt x="499223" y="368503"/>
                  <a:pt x="497254" y="359029"/>
                  <a:pt x="497254" y="348351"/>
                </a:cubicBezTo>
                <a:cubicBezTo>
                  <a:pt x="497254" y="337738"/>
                  <a:pt x="499207" y="328231"/>
                  <a:pt x="503114" y="319832"/>
                </a:cubicBezTo>
                <a:cubicBezTo>
                  <a:pt x="507020" y="311432"/>
                  <a:pt x="512522" y="304872"/>
                  <a:pt x="519619" y="300152"/>
                </a:cubicBezTo>
                <a:cubicBezTo>
                  <a:pt x="526717" y="295431"/>
                  <a:pt x="534823" y="293071"/>
                  <a:pt x="543939" y="293071"/>
                </a:cubicBezTo>
                <a:close/>
                <a:moveTo>
                  <a:pt x="172464" y="293071"/>
                </a:moveTo>
                <a:cubicBezTo>
                  <a:pt x="180473" y="293136"/>
                  <a:pt x="187912" y="295089"/>
                  <a:pt x="194781" y="298931"/>
                </a:cubicBezTo>
                <a:cubicBezTo>
                  <a:pt x="201651" y="302772"/>
                  <a:pt x="207201" y="308616"/>
                  <a:pt x="211434" y="316462"/>
                </a:cubicBezTo>
                <a:cubicBezTo>
                  <a:pt x="215666" y="324308"/>
                  <a:pt x="217782" y="333961"/>
                  <a:pt x="217782" y="345421"/>
                </a:cubicBezTo>
                <a:lnTo>
                  <a:pt x="217782" y="351672"/>
                </a:lnTo>
                <a:lnTo>
                  <a:pt x="139061" y="351672"/>
                </a:lnTo>
                <a:cubicBezTo>
                  <a:pt x="139257" y="359615"/>
                  <a:pt x="140819" y="366550"/>
                  <a:pt x="143750" y="372475"/>
                </a:cubicBezTo>
                <a:cubicBezTo>
                  <a:pt x="146680" y="378400"/>
                  <a:pt x="150782" y="382958"/>
                  <a:pt x="156056" y="386149"/>
                </a:cubicBezTo>
                <a:cubicBezTo>
                  <a:pt x="161330" y="389339"/>
                  <a:pt x="167450" y="390934"/>
                  <a:pt x="174417" y="390934"/>
                </a:cubicBezTo>
                <a:cubicBezTo>
                  <a:pt x="181059" y="390934"/>
                  <a:pt x="186659" y="389551"/>
                  <a:pt x="191216" y="386783"/>
                </a:cubicBezTo>
                <a:cubicBezTo>
                  <a:pt x="195774" y="384016"/>
                  <a:pt x="199160" y="380647"/>
                  <a:pt x="201374" y="376675"/>
                </a:cubicBezTo>
                <a:lnTo>
                  <a:pt x="215634" y="376675"/>
                </a:lnTo>
                <a:cubicBezTo>
                  <a:pt x="214006" y="381623"/>
                  <a:pt x="211287" y="386084"/>
                  <a:pt x="207478" y="390055"/>
                </a:cubicBezTo>
                <a:cubicBezTo>
                  <a:pt x="203669" y="394027"/>
                  <a:pt x="198932" y="397153"/>
                  <a:pt x="193267" y="399432"/>
                </a:cubicBezTo>
                <a:cubicBezTo>
                  <a:pt x="187603" y="401710"/>
                  <a:pt x="181319" y="402850"/>
                  <a:pt x="174417" y="402850"/>
                </a:cubicBezTo>
                <a:cubicBezTo>
                  <a:pt x="164585" y="402850"/>
                  <a:pt x="155991" y="400571"/>
                  <a:pt x="148633" y="396013"/>
                </a:cubicBezTo>
                <a:cubicBezTo>
                  <a:pt x="141275" y="391455"/>
                  <a:pt x="135627" y="385042"/>
                  <a:pt x="131687" y="376772"/>
                </a:cubicBezTo>
                <a:cubicBezTo>
                  <a:pt x="127748" y="368503"/>
                  <a:pt x="125779" y="359029"/>
                  <a:pt x="125779" y="348351"/>
                </a:cubicBezTo>
                <a:cubicBezTo>
                  <a:pt x="125779" y="337738"/>
                  <a:pt x="127732" y="328231"/>
                  <a:pt x="131639" y="319832"/>
                </a:cubicBezTo>
                <a:cubicBezTo>
                  <a:pt x="135545" y="311432"/>
                  <a:pt x="141047" y="304872"/>
                  <a:pt x="148145" y="300152"/>
                </a:cubicBezTo>
                <a:cubicBezTo>
                  <a:pt x="155242" y="295431"/>
                  <a:pt x="163348" y="293071"/>
                  <a:pt x="172464" y="293071"/>
                </a:cubicBezTo>
                <a:close/>
                <a:moveTo>
                  <a:pt x="1784149" y="277248"/>
                </a:moveTo>
                <a:lnTo>
                  <a:pt x="1759635" y="346398"/>
                </a:lnTo>
                <a:lnTo>
                  <a:pt x="1809641" y="346398"/>
                </a:lnTo>
                <a:lnTo>
                  <a:pt x="1785126" y="277248"/>
                </a:lnTo>
                <a:close/>
                <a:moveTo>
                  <a:pt x="1981300" y="271779"/>
                </a:moveTo>
                <a:lnTo>
                  <a:pt x="1981300" y="388200"/>
                </a:lnTo>
                <a:lnTo>
                  <a:pt x="2008647" y="388200"/>
                </a:lnTo>
                <a:cubicBezTo>
                  <a:pt x="2020498" y="388200"/>
                  <a:pt x="2030460" y="385872"/>
                  <a:pt x="2038534" y="381216"/>
                </a:cubicBezTo>
                <a:cubicBezTo>
                  <a:pt x="2046608" y="376561"/>
                  <a:pt x="2052679" y="369854"/>
                  <a:pt x="2056749" y="361097"/>
                </a:cubicBezTo>
                <a:cubicBezTo>
                  <a:pt x="2060818" y="352339"/>
                  <a:pt x="2062821" y="341840"/>
                  <a:pt x="2062756" y="329599"/>
                </a:cubicBezTo>
                <a:cubicBezTo>
                  <a:pt x="2062756" y="317488"/>
                  <a:pt x="2060786" y="307102"/>
                  <a:pt x="2056847" y="298442"/>
                </a:cubicBezTo>
                <a:cubicBezTo>
                  <a:pt x="2052907" y="289782"/>
                  <a:pt x="2047064" y="283174"/>
                  <a:pt x="2039315" y="278616"/>
                </a:cubicBezTo>
                <a:cubicBezTo>
                  <a:pt x="2031567" y="274058"/>
                  <a:pt x="2022125" y="271779"/>
                  <a:pt x="2010991" y="271779"/>
                </a:cubicBezTo>
                <a:close/>
                <a:moveTo>
                  <a:pt x="2431617" y="259277"/>
                </a:moveTo>
                <a:lnTo>
                  <a:pt x="2445095" y="259277"/>
                </a:lnTo>
                <a:lnTo>
                  <a:pt x="2445095" y="400701"/>
                </a:lnTo>
                <a:lnTo>
                  <a:pt x="2431617" y="400701"/>
                </a:lnTo>
                <a:close/>
                <a:moveTo>
                  <a:pt x="1967431" y="259277"/>
                </a:moveTo>
                <a:lnTo>
                  <a:pt x="2011773" y="259277"/>
                </a:lnTo>
                <a:cubicBezTo>
                  <a:pt x="2025251" y="259277"/>
                  <a:pt x="2036825" y="262077"/>
                  <a:pt x="2046494" y="267677"/>
                </a:cubicBezTo>
                <a:cubicBezTo>
                  <a:pt x="2056163" y="273276"/>
                  <a:pt x="2063569" y="281350"/>
                  <a:pt x="2068713" y="291899"/>
                </a:cubicBezTo>
                <a:cubicBezTo>
                  <a:pt x="2073857" y="302447"/>
                  <a:pt x="2076429" y="315013"/>
                  <a:pt x="2076429" y="329599"/>
                </a:cubicBezTo>
                <a:cubicBezTo>
                  <a:pt x="2076429" y="344379"/>
                  <a:pt x="2073808" y="357109"/>
                  <a:pt x="2068567" y="367787"/>
                </a:cubicBezTo>
                <a:cubicBezTo>
                  <a:pt x="2063325" y="378465"/>
                  <a:pt x="2055691" y="386621"/>
                  <a:pt x="2045664" y="392253"/>
                </a:cubicBezTo>
                <a:cubicBezTo>
                  <a:pt x="2035636" y="397885"/>
                  <a:pt x="2023558" y="400701"/>
                  <a:pt x="2009429" y="400701"/>
                </a:cubicBezTo>
                <a:lnTo>
                  <a:pt x="1967431" y="400701"/>
                </a:lnTo>
                <a:close/>
                <a:moveTo>
                  <a:pt x="1862656" y="259277"/>
                </a:moveTo>
                <a:lnTo>
                  <a:pt x="1876525" y="259277"/>
                </a:lnTo>
                <a:lnTo>
                  <a:pt x="1876525" y="400701"/>
                </a:lnTo>
                <a:lnTo>
                  <a:pt x="1862656" y="400701"/>
                </a:lnTo>
                <a:close/>
                <a:moveTo>
                  <a:pt x="1777117" y="259277"/>
                </a:moveTo>
                <a:lnTo>
                  <a:pt x="1792158" y="259277"/>
                </a:lnTo>
                <a:lnTo>
                  <a:pt x="1843532" y="400701"/>
                </a:lnTo>
                <a:lnTo>
                  <a:pt x="1828881" y="400701"/>
                </a:lnTo>
                <a:lnTo>
                  <a:pt x="1814036" y="358704"/>
                </a:lnTo>
                <a:lnTo>
                  <a:pt x="1755239" y="358704"/>
                </a:lnTo>
                <a:lnTo>
                  <a:pt x="1740394" y="400701"/>
                </a:lnTo>
                <a:lnTo>
                  <a:pt x="1725744" y="400701"/>
                </a:lnTo>
                <a:close/>
                <a:moveTo>
                  <a:pt x="400292" y="259277"/>
                </a:moveTo>
                <a:lnTo>
                  <a:pt x="414161" y="259277"/>
                </a:lnTo>
                <a:lnTo>
                  <a:pt x="414161" y="388200"/>
                </a:lnTo>
                <a:lnTo>
                  <a:pt x="481161" y="388200"/>
                </a:lnTo>
                <a:lnTo>
                  <a:pt x="481161" y="400701"/>
                </a:lnTo>
                <a:lnTo>
                  <a:pt x="400292" y="400701"/>
                </a:lnTo>
                <a:close/>
                <a:moveTo>
                  <a:pt x="9767" y="259277"/>
                </a:moveTo>
                <a:lnTo>
                  <a:pt x="23636" y="259277"/>
                </a:lnTo>
                <a:lnTo>
                  <a:pt x="23636" y="334287"/>
                </a:lnTo>
                <a:lnTo>
                  <a:pt x="25003" y="334287"/>
                </a:lnTo>
                <a:lnTo>
                  <a:pt x="92981" y="259277"/>
                </a:lnTo>
                <a:lnTo>
                  <a:pt x="111147" y="259277"/>
                </a:lnTo>
                <a:lnTo>
                  <a:pt x="50983" y="324325"/>
                </a:lnTo>
                <a:lnTo>
                  <a:pt x="110756" y="400701"/>
                </a:lnTo>
                <a:lnTo>
                  <a:pt x="93762" y="400701"/>
                </a:lnTo>
                <a:lnTo>
                  <a:pt x="42388" y="334091"/>
                </a:lnTo>
                <a:lnTo>
                  <a:pt x="23636" y="354992"/>
                </a:lnTo>
                <a:lnTo>
                  <a:pt x="23636" y="400701"/>
                </a:lnTo>
                <a:lnTo>
                  <a:pt x="9767" y="400701"/>
                </a:lnTo>
                <a:close/>
                <a:moveTo>
                  <a:pt x="1044476" y="94641"/>
                </a:moveTo>
                <a:cubicBezTo>
                  <a:pt x="1041220" y="94771"/>
                  <a:pt x="1037362" y="94983"/>
                  <a:pt x="1032902" y="95276"/>
                </a:cubicBezTo>
                <a:cubicBezTo>
                  <a:pt x="1028442" y="95569"/>
                  <a:pt x="1024519" y="95846"/>
                  <a:pt x="1021133" y="96106"/>
                </a:cubicBezTo>
                <a:cubicBezTo>
                  <a:pt x="1015078" y="96627"/>
                  <a:pt x="1010341" y="98157"/>
                  <a:pt x="1006922" y="100696"/>
                </a:cubicBezTo>
                <a:cubicBezTo>
                  <a:pt x="1003504" y="103236"/>
                  <a:pt x="1001795" y="106784"/>
                  <a:pt x="1001795" y="111342"/>
                </a:cubicBezTo>
                <a:cubicBezTo>
                  <a:pt x="1001795" y="115770"/>
                  <a:pt x="1003439" y="119188"/>
                  <a:pt x="1006727" y="121598"/>
                </a:cubicBezTo>
                <a:cubicBezTo>
                  <a:pt x="1010015" y="124007"/>
                  <a:pt x="1014362" y="125211"/>
                  <a:pt x="1019766" y="125211"/>
                </a:cubicBezTo>
                <a:cubicBezTo>
                  <a:pt x="1024649" y="125211"/>
                  <a:pt x="1028979" y="124235"/>
                  <a:pt x="1032756" y="122281"/>
                </a:cubicBezTo>
                <a:cubicBezTo>
                  <a:pt x="1036532" y="120328"/>
                  <a:pt x="1039446" y="117675"/>
                  <a:pt x="1041497" y="114321"/>
                </a:cubicBezTo>
                <a:cubicBezTo>
                  <a:pt x="1043548" y="110968"/>
                  <a:pt x="1044573" y="107305"/>
                  <a:pt x="1044573" y="103334"/>
                </a:cubicBezTo>
                <a:close/>
                <a:moveTo>
                  <a:pt x="1833344" y="54304"/>
                </a:moveTo>
                <a:cubicBezTo>
                  <a:pt x="1825400" y="54369"/>
                  <a:pt x="1819247" y="57429"/>
                  <a:pt x="1814885" y="63485"/>
                </a:cubicBezTo>
                <a:cubicBezTo>
                  <a:pt x="1810522" y="69540"/>
                  <a:pt x="1808341" y="77810"/>
                  <a:pt x="1808341" y="88293"/>
                </a:cubicBezTo>
                <a:cubicBezTo>
                  <a:pt x="1808341" y="95194"/>
                  <a:pt x="1809318" y="101250"/>
                  <a:pt x="1811271" y="106459"/>
                </a:cubicBezTo>
                <a:cubicBezTo>
                  <a:pt x="1813224" y="111668"/>
                  <a:pt x="1816089" y="115705"/>
                  <a:pt x="1819866" y="118570"/>
                </a:cubicBezTo>
                <a:cubicBezTo>
                  <a:pt x="1823642" y="121435"/>
                  <a:pt x="1828135" y="122867"/>
                  <a:pt x="1833344" y="122867"/>
                </a:cubicBezTo>
                <a:cubicBezTo>
                  <a:pt x="1838748" y="122867"/>
                  <a:pt x="1843355" y="121402"/>
                  <a:pt x="1847164" y="118472"/>
                </a:cubicBezTo>
                <a:cubicBezTo>
                  <a:pt x="1850973" y="115542"/>
                  <a:pt x="1853838" y="111473"/>
                  <a:pt x="1855759" y="106264"/>
                </a:cubicBezTo>
                <a:cubicBezTo>
                  <a:pt x="1857680" y="101055"/>
                  <a:pt x="1858673" y="95064"/>
                  <a:pt x="1858738" y="88293"/>
                </a:cubicBezTo>
                <a:cubicBezTo>
                  <a:pt x="1858673" y="78070"/>
                  <a:pt x="1856459" y="69866"/>
                  <a:pt x="1852096" y="63680"/>
                </a:cubicBezTo>
                <a:cubicBezTo>
                  <a:pt x="1847734" y="57494"/>
                  <a:pt x="1841483" y="54369"/>
                  <a:pt x="1833344" y="54304"/>
                </a:cubicBezTo>
                <a:close/>
                <a:moveTo>
                  <a:pt x="1952676" y="53327"/>
                </a:moveTo>
                <a:cubicBezTo>
                  <a:pt x="1947858" y="53327"/>
                  <a:pt x="1943528" y="54450"/>
                  <a:pt x="1939686" y="56697"/>
                </a:cubicBezTo>
                <a:cubicBezTo>
                  <a:pt x="1935845" y="58943"/>
                  <a:pt x="1932817" y="61987"/>
                  <a:pt x="1930603" y="65829"/>
                </a:cubicBezTo>
                <a:cubicBezTo>
                  <a:pt x="1928389" y="69670"/>
                  <a:pt x="1927120" y="73838"/>
                  <a:pt x="1926794" y="78330"/>
                </a:cubicBezTo>
                <a:lnTo>
                  <a:pt x="1976898" y="78330"/>
                </a:lnTo>
                <a:cubicBezTo>
                  <a:pt x="1976898" y="73577"/>
                  <a:pt x="1975873" y="69296"/>
                  <a:pt x="1973822" y="65487"/>
                </a:cubicBezTo>
                <a:cubicBezTo>
                  <a:pt x="1971770" y="61678"/>
                  <a:pt x="1968906" y="58699"/>
                  <a:pt x="1965227" y="56550"/>
                </a:cubicBezTo>
                <a:cubicBezTo>
                  <a:pt x="1961548" y="54402"/>
                  <a:pt x="1957364" y="53327"/>
                  <a:pt x="1952676" y="53327"/>
                </a:cubicBezTo>
                <a:close/>
                <a:moveTo>
                  <a:pt x="1543101" y="53327"/>
                </a:moveTo>
                <a:cubicBezTo>
                  <a:pt x="1538283" y="53327"/>
                  <a:pt x="1533953" y="54450"/>
                  <a:pt x="1530112" y="56697"/>
                </a:cubicBezTo>
                <a:cubicBezTo>
                  <a:pt x="1526270" y="58943"/>
                  <a:pt x="1523242" y="61987"/>
                  <a:pt x="1521028" y="65829"/>
                </a:cubicBezTo>
                <a:cubicBezTo>
                  <a:pt x="1518815" y="69670"/>
                  <a:pt x="1517545" y="73838"/>
                  <a:pt x="1517219" y="78330"/>
                </a:cubicBezTo>
                <a:lnTo>
                  <a:pt x="1567323" y="78330"/>
                </a:lnTo>
                <a:cubicBezTo>
                  <a:pt x="1567323" y="73577"/>
                  <a:pt x="1566297" y="69296"/>
                  <a:pt x="1564246" y="65487"/>
                </a:cubicBezTo>
                <a:cubicBezTo>
                  <a:pt x="1562195" y="61678"/>
                  <a:pt x="1559330" y="58699"/>
                  <a:pt x="1555652" y="56550"/>
                </a:cubicBezTo>
                <a:cubicBezTo>
                  <a:pt x="1551973" y="54402"/>
                  <a:pt x="1547789" y="53327"/>
                  <a:pt x="1543101" y="53327"/>
                </a:cubicBezTo>
                <a:close/>
                <a:moveTo>
                  <a:pt x="914451" y="53327"/>
                </a:moveTo>
                <a:cubicBezTo>
                  <a:pt x="909633" y="53327"/>
                  <a:pt x="905303" y="54450"/>
                  <a:pt x="901461" y="56697"/>
                </a:cubicBezTo>
                <a:cubicBezTo>
                  <a:pt x="897620" y="58943"/>
                  <a:pt x="894592" y="61987"/>
                  <a:pt x="892378" y="65829"/>
                </a:cubicBezTo>
                <a:cubicBezTo>
                  <a:pt x="890164" y="69670"/>
                  <a:pt x="888895" y="73838"/>
                  <a:pt x="888569" y="78330"/>
                </a:cubicBezTo>
                <a:lnTo>
                  <a:pt x="938673" y="78330"/>
                </a:lnTo>
                <a:cubicBezTo>
                  <a:pt x="938673" y="73577"/>
                  <a:pt x="937648" y="69296"/>
                  <a:pt x="935596" y="65487"/>
                </a:cubicBezTo>
                <a:cubicBezTo>
                  <a:pt x="933545" y="61678"/>
                  <a:pt x="930680" y="58699"/>
                  <a:pt x="927002" y="56550"/>
                </a:cubicBezTo>
                <a:cubicBezTo>
                  <a:pt x="923323" y="54402"/>
                  <a:pt x="919139" y="53327"/>
                  <a:pt x="914451" y="53327"/>
                </a:cubicBezTo>
                <a:close/>
                <a:moveTo>
                  <a:pt x="2138098" y="33989"/>
                </a:moveTo>
                <a:cubicBezTo>
                  <a:pt x="2146432" y="33989"/>
                  <a:pt x="2153708" y="35275"/>
                  <a:pt x="2159927" y="37847"/>
                </a:cubicBezTo>
                <a:cubicBezTo>
                  <a:pt x="2166145" y="40419"/>
                  <a:pt x="2171028" y="44081"/>
                  <a:pt x="2174577" y="48835"/>
                </a:cubicBezTo>
                <a:cubicBezTo>
                  <a:pt x="2178125" y="53588"/>
                  <a:pt x="2180225" y="59187"/>
                  <a:pt x="2180876" y="65634"/>
                </a:cubicBezTo>
                <a:lnTo>
                  <a:pt x="2157241" y="65634"/>
                </a:lnTo>
                <a:cubicBezTo>
                  <a:pt x="2156459" y="61597"/>
                  <a:pt x="2154457" y="58406"/>
                  <a:pt x="2151234" y="56062"/>
                </a:cubicBezTo>
                <a:cubicBezTo>
                  <a:pt x="2148011" y="53718"/>
                  <a:pt x="2143860" y="52546"/>
                  <a:pt x="2138781" y="52546"/>
                </a:cubicBezTo>
                <a:cubicBezTo>
                  <a:pt x="2135200" y="52546"/>
                  <a:pt x="2131993" y="53067"/>
                  <a:pt x="2129161" y="54109"/>
                </a:cubicBezTo>
                <a:cubicBezTo>
                  <a:pt x="2126329" y="55150"/>
                  <a:pt x="2124115" y="56615"/>
                  <a:pt x="2122520" y="58504"/>
                </a:cubicBezTo>
                <a:cubicBezTo>
                  <a:pt x="2120924" y="60392"/>
                  <a:pt x="2120127" y="62541"/>
                  <a:pt x="2120127" y="64950"/>
                </a:cubicBezTo>
                <a:cubicBezTo>
                  <a:pt x="2120127" y="67815"/>
                  <a:pt x="2121315" y="70257"/>
                  <a:pt x="2123692" y="72275"/>
                </a:cubicBezTo>
                <a:cubicBezTo>
                  <a:pt x="2126068" y="74293"/>
                  <a:pt x="2129893" y="75921"/>
                  <a:pt x="2135168" y="77158"/>
                </a:cubicBezTo>
                <a:lnTo>
                  <a:pt x="2153139" y="80870"/>
                </a:lnTo>
                <a:cubicBezTo>
                  <a:pt x="2163166" y="83084"/>
                  <a:pt x="2170638" y="86551"/>
                  <a:pt x="2175554" y="91271"/>
                </a:cubicBezTo>
                <a:cubicBezTo>
                  <a:pt x="2180469" y="95992"/>
                  <a:pt x="2182960" y="102162"/>
                  <a:pt x="2183025" y="109780"/>
                </a:cubicBezTo>
                <a:cubicBezTo>
                  <a:pt x="2183025" y="116421"/>
                  <a:pt x="2181169" y="122298"/>
                  <a:pt x="2177458" y="127409"/>
                </a:cubicBezTo>
                <a:cubicBezTo>
                  <a:pt x="2173747" y="132520"/>
                  <a:pt x="2168472" y="136492"/>
                  <a:pt x="2161636" y="139324"/>
                </a:cubicBezTo>
                <a:cubicBezTo>
                  <a:pt x="2154799" y="142157"/>
                  <a:pt x="2146823" y="143573"/>
                  <a:pt x="2137707" y="143573"/>
                </a:cubicBezTo>
                <a:cubicBezTo>
                  <a:pt x="2124359" y="143573"/>
                  <a:pt x="2113762" y="140741"/>
                  <a:pt x="2105916" y="135076"/>
                </a:cubicBezTo>
                <a:cubicBezTo>
                  <a:pt x="2098070" y="129411"/>
                  <a:pt x="2093496" y="121435"/>
                  <a:pt x="2092194" y="111147"/>
                </a:cubicBezTo>
                <a:lnTo>
                  <a:pt x="2117587" y="111147"/>
                </a:lnTo>
                <a:cubicBezTo>
                  <a:pt x="2118303" y="115640"/>
                  <a:pt x="2120371" y="119026"/>
                  <a:pt x="2123789" y="121305"/>
                </a:cubicBezTo>
                <a:cubicBezTo>
                  <a:pt x="2127208" y="123583"/>
                  <a:pt x="2131847" y="124690"/>
                  <a:pt x="2137707" y="124625"/>
                </a:cubicBezTo>
                <a:cubicBezTo>
                  <a:pt x="2143762" y="124690"/>
                  <a:pt x="2148581" y="123583"/>
                  <a:pt x="2152162" y="121305"/>
                </a:cubicBezTo>
                <a:cubicBezTo>
                  <a:pt x="2155743" y="119026"/>
                  <a:pt x="2157566" y="115900"/>
                  <a:pt x="2157631" y="111928"/>
                </a:cubicBezTo>
                <a:cubicBezTo>
                  <a:pt x="2157566" y="108868"/>
                  <a:pt x="2156296" y="106329"/>
                  <a:pt x="2153822" y="104310"/>
                </a:cubicBezTo>
                <a:cubicBezTo>
                  <a:pt x="2151348" y="102292"/>
                  <a:pt x="2147474" y="100729"/>
                  <a:pt x="2142200" y="99622"/>
                </a:cubicBezTo>
                <a:lnTo>
                  <a:pt x="2125205" y="95911"/>
                </a:lnTo>
                <a:cubicBezTo>
                  <a:pt x="2115373" y="93892"/>
                  <a:pt x="2107918" y="90376"/>
                  <a:pt x="2102839" y="85363"/>
                </a:cubicBezTo>
                <a:cubicBezTo>
                  <a:pt x="2097761" y="80349"/>
                  <a:pt x="2095254" y="74033"/>
                  <a:pt x="2095319" y="66415"/>
                </a:cubicBezTo>
                <a:cubicBezTo>
                  <a:pt x="2095319" y="59969"/>
                  <a:pt x="2097077" y="54288"/>
                  <a:pt x="2100593" y="49372"/>
                </a:cubicBezTo>
                <a:cubicBezTo>
                  <a:pt x="2104109" y="44456"/>
                  <a:pt x="2109106" y="40663"/>
                  <a:pt x="2115585" y="37993"/>
                </a:cubicBezTo>
                <a:cubicBezTo>
                  <a:pt x="2122064" y="35324"/>
                  <a:pt x="2129568" y="33989"/>
                  <a:pt x="2138098" y="33989"/>
                </a:cubicBezTo>
                <a:close/>
                <a:moveTo>
                  <a:pt x="1952286" y="33989"/>
                </a:moveTo>
                <a:cubicBezTo>
                  <a:pt x="1961271" y="33989"/>
                  <a:pt x="1969426" y="35926"/>
                  <a:pt x="1976752" y="39800"/>
                </a:cubicBezTo>
                <a:cubicBezTo>
                  <a:pt x="1984077" y="43674"/>
                  <a:pt x="1989904" y="49616"/>
                  <a:pt x="1994234" y="57625"/>
                </a:cubicBezTo>
                <a:cubicBezTo>
                  <a:pt x="1998564" y="65634"/>
                  <a:pt x="2000729" y="75596"/>
                  <a:pt x="2000729" y="87511"/>
                </a:cubicBezTo>
                <a:lnTo>
                  <a:pt x="2000729" y="95325"/>
                </a:lnTo>
                <a:lnTo>
                  <a:pt x="1926696" y="95325"/>
                </a:lnTo>
                <a:cubicBezTo>
                  <a:pt x="1926827" y="101250"/>
                  <a:pt x="1928015" y="106378"/>
                  <a:pt x="1930261" y="110708"/>
                </a:cubicBezTo>
                <a:cubicBezTo>
                  <a:pt x="1932508" y="115037"/>
                  <a:pt x="1935633" y="118342"/>
                  <a:pt x="1939638" y="120621"/>
                </a:cubicBezTo>
                <a:cubicBezTo>
                  <a:pt x="1943642" y="122900"/>
                  <a:pt x="1948314" y="124039"/>
                  <a:pt x="1953653" y="124039"/>
                </a:cubicBezTo>
                <a:cubicBezTo>
                  <a:pt x="1958992" y="124039"/>
                  <a:pt x="1963518" y="123046"/>
                  <a:pt x="1967229" y="121060"/>
                </a:cubicBezTo>
                <a:cubicBezTo>
                  <a:pt x="1970940" y="119074"/>
                  <a:pt x="1973642" y="116421"/>
                  <a:pt x="1975335" y="113100"/>
                </a:cubicBezTo>
                <a:lnTo>
                  <a:pt x="1999753" y="113100"/>
                </a:lnTo>
                <a:cubicBezTo>
                  <a:pt x="1998255" y="119221"/>
                  <a:pt x="1995423" y="124576"/>
                  <a:pt x="1991255" y="129167"/>
                </a:cubicBezTo>
                <a:cubicBezTo>
                  <a:pt x="1987088" y="133757"/>
                  <a:pt x="1981798" y="137306"/>
                  <a:pt x="1975384" y="139813"/>
                </a:cubicBezTo>
                <a:cubicBezTo>
                  <a:pt x="1968971" y="142320"/>
                  <a:pt x="1961727" y="143573"/>
                  <a:pt x="1953653" y="143573"/>
                </a:cubicBezTo>
                <a:cubicBezTo>
                  <a:pt x="1943105" y="143573"/>
                  <a:pt x="1933957" y="141343"/>
                  <a:pt x="1926208" y="136883"/>
                </a:cubicBezTo>
                <a:cubicBezTo>
                  <a:pt x="1918460" y="132422"/>
                  <a:pt x="1912502" y="126090"/>
                  <a:pt x="1908335" y="117886"/>
                </a:cubicBezTo>
                <a:cubicBezTo>
                  <a:pt x="1904168" y="109682"/>
                  <a:pt x="1902084" y="100078"/>
                  <a:pt x="1902084" y="89074"/>
                </a:cubicBezTo>
                <a:cubicBezTo>
                  <a:pt x="1902084" y="78200"/>
                  <a:pt x="1904168" y="68612"/>
                  <a:pt x="1908335" y="60311"/>
                </a:cubicBezTo>
                <a:cubicBezTo>
                  <a:pt x="1912502" y="52009"/>
                  <a:pt x="1918378" y="45546"/>
                  <a:pt x="1925964" y="40923"/>
                </a:cubicBezTo>
                <a:cubicBezTo>
                  <a:pt x="1933550" y="36300"/>
                  <a:pt x="1942323" y="33989"/>
                  <a:pt x="1952286" y="33989"/>
                </a:cubicBezTo>
                <a:close/>
                <a:moveTo>
                  <a:pt x="1665605" y="33989"/>
                </a:moveTo>
                <a:cubicBezTo>
                  <a:pt x="1672703" y="33989"/>
                  <a:pt x="1678758" y="35698"/>
                  <a:pt x="1683772" y="39117"/>
                </a:cubicBezTo>
                <a:cubicBezTo>
                  <a:pt x="1688785" y="42535"/>
                  <a:pt x="1692301" y="47272"/>
                  <a:pt x="1694320" y="53327"/>
                </a:cubicBezTo>
                <a:lnTo>
                  <a:pt x="1695492" y="53327"/>
                </a:lnTo>
                <a:cubicBezTo>
                  <a:pt x="1697836" y="47402"/>
                  <a:pt x="1701824" y="42698"/>
                  <a:pt x="1707456" y="39214"/>
                </a:cubicBezTo>
                <a:cubicBezTo>
                  <a:pt x="1713089" y="35731"/>
                  <a:pt x="1719714" y="33989"/>
                  <a:pt x="1727332" y="33989"/>
                </a:cubicBezTo>
                <a:cubicBezTo>
                  <a:pt x="1733908" y="33989"/>
                  <a:pt x="1739687" y="35373"/>
                  <a:pt x="1744668" y="38140"/>
                </a:cubicBezTo>
                <a:cubicBezTo>
                  <a:pt x="1749649" y="40907"/>
                  <a:pt x="1753507" y="45009"/>
                  <a:pt x="1756242" y="50446"/>
                </a:cubicBezTo>
                <a:cubicBezTo>
                  <a:pt x="1758976" y="55883"/>
                  <a:pt x="1760344" y="62443"/>
                  <a:pt x="1760344" y="70126"/>
                </a:cubicBezTo>
                <a:lnTo>
                  <a:pt x="1760344" y="141424"/>
                </a:lnTo>
                <a:lnTo>
                  <a:pt x="1735536" y="141424"/>
                </a:lnTo>
                <a:lnTo>
                  <a:pt x="1735536" y="74033"/>
                </a:lnTo>
                <a:cubicBezTo>
                  <a:pt x="1735536" y="67717"/>
                  <a:pt x="1733859" y="62948"/>
                  <a:pt x="1730506" y="59725"/>
                </a:cubicBezTo>
                <a:cubicBezTo>
                  <a:pt x="1727153" y="56502"/>
                  <a:pt x="1722774" y="54890"/>
                  <a:pt x="1717370" y="54890"/>
                </a:cubicBezTo>
                <a:cubicBezTo>
                  <a:pt x="1711379" y="54890"/>
                  <a:pt x="1706659" y="56746"/>
                  <a:pt x="1703208" y="60457"/>
                </a:cubicBezTo>
                <a:cubicBezTo>
                  <a:pt x="1699757" y="64168"/>
                  <a:pt x="1698031" y="69084"/>
                  <a:pt x="1698031" y="75205"/>
                </a:cubicBezTo>
                <a:lnTo>
                  <a:pt x="1698031" y="141424"/>
                </a:lnTo>
                <a:lnTo>
                  <a:pt x="1673810" y="141424"/>
                </a:lnTo>
                <a:lnTo>
                  <a:pt x="1673810" y="73056"/>
                </a:lnTo>
                <a:cubicBezTo>
                  <a:pt x="1673744" y="67587"/>
                  <a:pt x="1672068" y="63192"/>
                  <a:pt x="1668780" y="59871"/>
                </a:cubicBezTo>
                <a:cubicBezTo>
                  <a:pt x="1665491" y="56550"/>
                  <a:pt x="1661178" y="54890"/>
                  <a:pt x="1655839" y="54890"/>
                </a:cubicBezTo>
                <a:cubicBezTo>
                  <a:pt x="1652257" y="54890"/>
                  <a:pt x="1648985" y="55818"/>
                  <a:pt x="1646023" y="57674"/>
                </a:cubicBezTo>
                <a:cubicBezTo>
                  <a:pt x="1643060" y="59529"/>
                  <a:pt x="1640700" y="62134"/>
                  <a:pt x="1638942" y="65487"/>
                </a:cubicBezTo>
                <a:cubicBezTo>
                  <a:pt x="1637184" y="68840"/>
                  <a:pt x="1636305" y="72666"/>
                  <a:pt x="1636305" y="76963"/>
                </a:cubicBezTo>
                <a:lnTo>
                  <a:pt x="1636305" y="141424"/>
                </a:lnTo>
                <a:lnTo>
                  <a:pt x="1611302" y="141424"/>
                </a:lnTo>
                <a:lnTo>
                  <a:pt x="1611302" y="35356"/>
                </a:lnTo>
                <a:lnTo>
                  <a:pt x="1635133" y="35356"/>
                </a:lnTo>
                <a:lnTo>
                  <a:pt x="1635133" y="53327"/>
                </a:lnTo>
                <a:lnTo>
                  <a:pt x="1636500" y="53327"/>
                </a:lnTo>
                <a:cubicBezTo>
                  <a:pt x="1638714" y="47272"/>
                  <a:pt x="1642360" y="42535"/>
                  <a:pt x="1647439" y="39117"/>
                </a:cubicBezTo>
                <a:cubicBezTo>
                  <a:pt x="1652518" y="35698"/>
                  <a:pt x="1658573" y="33989"/>
                  <a:pt x="1665605" y="33989"/>
                </a:cubicBezTo>
                <a:close/>
                <a:moveTo>
                  <a:pt x="1542711" y="33989"/>
                </a:moveTo>
                <a:cubicBezTo>
                  <a:pt x="1551696" y="33989"/>
                  <a:pt x="1559851" y="35926"/>
                  <a:pt x="1567176" y="39800"/>
                </a:cubicBezTo>
                <a:cubicBezTo>
                  <a:pt x="1574502" y="43674"/>
                  <a:pt x="1580329" y="49616"/>
                  <a:pt x="1584659" y="57625"/>
                </a:cubicBezTo>
                <a:cubicBezTo>
                  <a:pt x="1588989" y="65634"/>
                  <a:pt x="1591154" y="75596"/>
                  <a:pt x="1591154" y="87511"/>
                </a:cubicBezTo>
                <a:lnTo>
                  <a:pt x="1591154" y="95325"/>
                </a:lnTo>
                <a:lnTo>
                  <a:pt x="1517122" y="95325"/>
                </a:lnTo>
                <a:cubicBezTo>
                  <a:pt x="1517252" y="101250"/>
                  <a:pt x="1518440" y="106378"/>
                  <a:pt x="1520687" y="110708"/>
                </a:cubicBezTo>
                <a:cubicBezTo>
                  <a:pt x="1522933" y="115037"/>
                  <a:pt x="1526058" y="118342"/>
                  <a:pt x="1530063" y="120621"/>
                </a:cubicBezTo>
                <a:cubicBezTo>
                  <a:pt x="1534067" y="122900"/>
                  <a:pt x="1538739" y="124039"/>
                  <a:pt x="1544078" y="124039"/>
                </a:cubicBezTo>
                <a:cubicBezTo>
                  <a:pt x="1549417" y="124039"/>
                  <a:pt x="1553943" y="123046"/>
                  <a:pt x="1557654" y="121060"/>
                </a:cubicBezTo>
                <a:cubicBezTo>
                  <a:pt x="1561365" y="119074"/>
                  <a:pt x="1564067" y="116421"/>
                  <a:pt x="1565760" y="113100"/>
                </a:cubicBezTo>
                <a:lnTo>
                  <a:pt x="1590177" y="113100"/>
                </a:lnTo>
                <a:cubicBezTo>
                  <a:pt x="1588680" y="119221"/>
                  <a:pt x="1585847" y="124576"/>
                  <a:pt x="1581680" y="129167"/>
                </a:cubicBezTo>
                <a:cubicBezTo>
                  <a:pt x="1577513" y="133757"/>
                  <a:pt x="1572223" y="137306"/>
                  <a:pt x="1565809" y="139813"/>
                </a:cubicBezTo>
                <a:cubicBezTo>
                  <a:pt x="1559395" y="142320"/>
                  <a:pt x="1552152" y="143573"/>
                  <a:pt x="1544078" y="143573"/>
                </a:cubicBezTo>
                <a:cubicBezTo>
                  <a:pt x="1533530" y="143573"/>
                  <a:pt x="1524381" y="141343"/>
                  <a:pt x="1516633" y="136883"/>
                </a:cubicBezTo>
                <a:cubicBezTo>
                  <a:pt x="1508885" y="132422"/>
                  <a:pt x="1502927" y="126090"/>
                  <a:pt x="1498760" y="117886"/>
                </a:cubicBezTo>
                <a:cubicBezTo>
                  <a:pt x="1494593" y="109682"/>
                  <a:pt x="1492509" y="100078"/>
                  <a:pt x="1492509" y="89074"/>
                </a:cubicBezTo>
                <a:cubicBezTo>
                  <a:pt x="1492509" y="78200"/>
                  <a:pt x="1494593" y="68612"/>
                  <a:pt x="1498760" y="60311"/>
                </a:cubicBezTo>
                <a:cubicBezTo>
                  <a:pt x="1502927" y="52009"/>
                  <a:pt x="1508803" y="45546"/>
                  <a:pt x="1516389" y="40923"/>
                </a:cubicBezTo>
                <a:cubicBezTo>
                  <a:pt x="1523974" y="36300"/>
                  <a:pt x="1532748" y="33989"/>
                  <a:pt x="1542711" y="33989"/>
                </a:cubicBezTo>
                <a:close/>
                <a:moveTo>
                  <a:pt x="1151255" y="33989"/>
                </a:moveTo>
                <a:cubicBezTo>
                  <a:pt x="1158353" y="33989"/>
                  <a:pt x="1164408" y="35698"/>
                  <a:pt x="1169422" y="39117"/>
                </a:cubicBezTo>
                <a:cubicBezTo>
                  <a:pt x="1174435" y="42535"/>
                  <a:pt x="1177951" y="47272"/>
                  <a:pt x="1179970" y="53327"/>
                </a:cubicBezTo>
                <a:lnTo>
                  <a:pt x="1181142" y="53327"/>
                </a:lnTo>
                <a:cubicBezTo>
                  <a:pt x="1183486" y="47402"/>
                  <a:pt x="1187474" y="42698"/>
                  <a:pt x="1193106" y="39214"/>
                </a:cubicBezTo>
                <a:cubicBezTo>
                  <a:pt x="1198739" y="35731"/>
                  <a:pt x="1205364" y="33989"/>
                  <a:pt x="1212982" y="33989"/>
                </a:cubicBezTo>
                <a:cubicBezTo>
                  <a:pt x="1219558" y="33989"/>
                  <a:pt x="1225337" y="35373"/>
                  <a:pt x="1230318" y="38140"/>
                </a:cubicBezTo>
                <a:cubicBezTo>
                  <a:pt x="1235299" y="40907"/>
                  <a:pt x="1239157" y="45009"/>
                  <a:pt x="1241892" y="50446"/>
                </a:cubicBezTo>
                <a:cubicBezTo>
                  <a:pt x="1244626" y="55883"/>
                  <a:pt x="1245994" y="62443"/>
                  <a:pt x="1245994" y="70126"/>
                </a:cubicBezTo>
                <a:lnTo>
                  <a:pt x="1245994" y="141424"/>
                </a:lnTo>
                <a:lnTo>
                  <a:pt x="1221186" y="141424"/>
                </a:lnTo>
                <a:lnTo>
                  <a:pt x="1221186" y="74033"/>
                </a:lnTo>
                <a:cubicBezTo>
                  <a:pt x="1221186" y="67717"/>
                  <a:pt x="1219510" y="62948"/>
                  <a:pt x="1216156" y="59725"/>
                </a:cubicBezTo>
                <a:cubicBezTo>
                  <a:pt x="1212803" y="56502"/>
                  <a:pt x="1208424" y="54890"/>
                  <a:pt x="1203020" y="54890"/>
                </a:cubicBezTo>
                <a:cubicBezTo>
                  <a:pt x="1197029" y="54890"/>
                  <a:pt x="1192309" y="56746"/>
                  <a:pt x="1188858" y="60457"/>
                </a:cubicBezTo>
                <a:cubicBezTo>
                  <a:pt x="1185407" y="64168"/>
                  <a:pt x="1183682" y="69084"/>
                  <a:pt x="1183682" y="75205"/>
                </a:cubicBezTo>
                <a:lnTo>
                  <a:pt x="1183682" y="141424"/>
                </a:lnTo>
                <a:lnTo>
                  <a:pt x="1159459" y="141424"/>
                </a:lnTo>
                <a:lnTo>
                  <a:pt x="1159459" y="73056"/>
                </a:lnTo>
                <a:cubicBezTo>
                  <a:pt x="1159395" y="67587"/>
                  <a:pt x="1157718" y="63192"/>
                  <a:pt x="1154430" y="59871"/>
                </a:cubicBezTo>
                <a:cubicBezTo>
                  <a:pt x="1151141" y="56550"/>
                  <a:pt x="1146828" y="54890"/>
                  <a:pt x="1141488" y="54890"/>
                </a:cubicBezTo>
                <a:cubicBezTo>
                  <a:pt x="1137907" y="54890"/>
                  <a:pt x="1134635" y="55818"/>
                  <a:pt x="1131673" y="57674"/>
                </a:cubicBezTo>
                <a:cubicBezTo>
                  <a:pt x="1128710" y="59529"/>
                  <a:pt x="1126350" y="62134"/>
                  <a:pt x="1124592" y="65487"/>
                </a:cubicBezTo>
                <a:cubicBezTo>
                  <a:pt x="1122834" y="68840"/>
                  <a:pt x="1121955" y="72666"/>
                  <a:pt x="1121955" y="76963"/>
                </a:cubicBezTo>
                <a:lnTo>
                  <a:pt x="1121955" y="141424"/>
                </a:lnTo>
                <a:lnTo>
                  <a:pt x="1096952" y="141424"/>
                </a:lnTo>
                <a:lnTo>
                  <a:pt x="1096952" y="35356"/>
                </a:lnTo>
                <a:lnTo>
                  <a:pt x="1120783" y="35356"/>
                </a:lnTo>
                <a:lnTo>
                  <a:pt x="1120783" y="53327"/>
                </a:lnTo>
                <a:lnTo>
                  <a:pt x="1122150" y="53327"/>
                </a:lnTo>
                <a:cubicBezTo>
                  <a:pt x="1124364" y="47272"/>
                  <a:pt x="1128010" y="42535"/>
                  <a:pt x="1133089" y="39117"/>
                </a:cubicBezTo>
                <a:cubicBezTo>
                  <a:pt x="1138168" y="35698"/>
                  <a:pt x="1144223" y="33989"/>
                  <a:pt x="1151255" y="33989"/>
                </a:cubicBezTo>
                <a:close/>
                <a:moveTo>
                  <a:pt x="1025821" y="33989"/>
                </a:moveTo>
                <a:cubicBezTo>
                  <a:pt x="1033244" y="33989"/>
                  <a:pt x="1040227" y="35145"/>
                  <a:pt x="1046771" y="37456"/>
                </a:cubicBezTo>
                <a:cubicBezTo>
                  <a:pt x="1053315" y="39768"/>
                  <a:pt x="1058687" y="43642"/>
                  <a:pt x="1062886" y="49079"/>
                </a:cubicBezTo>
                <a:cubicBezTo>
                  <a:pt x="1067086" y="54516"/>
                  <a:pt x="1069186" y="61662"/>
                  <a:pt x="1069186" y="70517"/>
                </a:cubicBezTo>
                <a:lnTo>
                  <a:pt x="1069186" y="141424"/>
                </a:lnTo>
                <a:lnTo>
                  <a:pt x="1045355" y="141424"/>
                </a:lnTo>
                <a:lnTo>
                  <a:pt x="1045355" y="126774"/>
                </a:lnTo>
                <a:lnTo>
                  <a:pt x="1044573" y="126774"/>
                </a:lnTo>
                <a:cubicBezTo>
                  <a:pt x="1041969" y="131723"/>
                  <a:pt x="1038062" y="135759"/>
                  <a:pt x="1032853" y="138885"/>
                </a:cubicBezTo>
                <a:cubicBezTo>
                  <a:pt x="1027644" y="142010"/>
                  <a:pt x="1021133" y="143573"/>
                  <a:pt x="1013320" y="143573"/>
                </a:cubicBezTo>
                <a:cubicBezTo>
                  <a:pt x="1006483" y="143573"/>
                  <a:pt x="1000379" y="142336"/>
                  <a:pt x="995007" y="139862"/>
                </a:cubicBezTo>
                <a:cubicBezTo>
                  <a:pt x="989635" y="137387"/>
                  <a:pt x="985419" y="133757"/>
                  <a:pt x="982359" y="128972"/>
                </a:cubicBezTo>
                <a:cubicBezTo>
                  <a:pt x="979298" y="124186"/>
                  <a:pt x="977768" y="118374"/>
                  <a:pt x="977768" y="111538"/>
                </a:cubicBezTo>
                <a:cubicBezTo>
                  <a:pt x="977768" y="100664"/>
                  <a:pt x="981463" y="92785"/>
                  <a:pt x="988854" y="87902"/>
                </a:cubicBezTo>
                <a:cubicBezTo>
                  <a:pt x="996244" y="83018"/>
                  <a:pt x="1005702" y="80219"/>
                  <a:pt x="1017226" y="79502"/>
                </a:cubicBezTo>
                <a:cubicBezTo>
                  <a:pt x="1023152" y="79047"/>
                  <a:pt x="1032235" y="78558"/>
                  <a:pt x="1044476" y="78037"/>
                </a:cubicBezTo>
                <a:lnTo>
                  <a:pt x="1044378" y="69540"/>
                </a:lnTo>
                <a:cubicBezTo>
                  <a:pt x="1044378" y="64266"/>
                  <a:pt x="1042734" y="60180"/>
                  <a:pt x="1039446" y="57283"/>
                </a:cubicBezTo>
                <a:cubicBezTo>
                  <a:pt x="1036158" y="54385"/>
                  <a:pt x="1031421" y="52937"/>
                  <a:pt x="1025235" y="52937"/>
                </a:cubicBezTo>
                <a:cubicBezTo>
                  <a:pt x="1019831" y="52937"/>
                  <a:pt x="1015403" y="54076"/>
                  <a:pt x="1011952" y="56355"/>
                </a:cubicBezTo>
                <a:cubicBezTo>
                  <a:pt x="1008501" y="58634"/>
                  <a:pt x="1006287" y="61727"/>
                  <a:pt x="1005311" y="65634"/>
                </a:cubicBezTo>
                <a:lnTo>
                  <a:pt x="981284" y="65634"/>
                </a:lnTo>
                <a:cubicBezTo>
                  <a:pt x="981871" y="59578"/>
                  <a:pt x="984019" y="54157"/>
                  <a:pt x="987731" y="49372"/>
                </a:cubicBezTo>
                <a:cubicBezTo>
                  <a:pt x="991442" y="44586"/>
                  <a:pt x="996553" y="40826"/>
                  <a:pt x="1003064" y="38091"/>
                </a:cubicBezTo>
                <a:cubicBezTo>
                  <a:pt x="1009576" y="35356"/>
                  <a:pt x="1017161" y="33989"/>
                  <a:pt x="1025821" y="33989"/>
                </a:cubicBezTo>
                <a:close/>
                <a:moveTo>
                  <a:pt x="914061" y="33989"/>
                </a:moveTo>
                <a:cubicBezTo>
                  <a:pt x="923046" y="33989"/>
                  <a:pt x="931202" y="35926"/>
                  <a:pt x="938527" y="39800"/>
                </a:cubicBezTo>
                <a:cubicBezTo>
                  <a:pt x="945852" y="43674"/>
                  <a:pt x="951679" y="49616"/>
                  <a:pt x="956009" y="57625"/>
                </a:cubicBezTo>
                <a:cubicBezTo>
                  <a:pt x="960339" y="65634"/>
                  <a:pt x="962504" y="75596"/>
                  <a:pt x="962504" y="87511"/>
                </a:cubicBezTo>
                <a:lnTo>
                  <a:pt x="962504" y="95325"/>
                </a:lnTo>
                <a:lnTo>
                  <a:pt x="888471" y="95325"/>
                </a:lnTo>
                <a:cubicBezTo>
                  <a:pt x="888602" y="101250"/>
                  <a:pt x="889790" y="106378"/>
                  <a:pt x="892036" y="110708"/>
                </a:cubicBezTo>
                <a:cubicBezTo>
                  <a:pt x="894283" y="115037"/>
                  <a:pt x="897408" y="118342"/>
                  <a:pt x="901412" y="120621"/>
                </a:cubicBezTo>
                <a:cubicBezTo>
                  <a:pt x="905417" y="122900"/>
                  <a:pt x="910089" y="124039"/>
                  <a:pt x="915428" y="124039"/>
                </a:cubicBezTo>
                <a:cubicBezTo>
                  <a:pt x="920767" y="124039"/>
                  <a:pt x="925292" y="123046"/>
                  <a:pt x="929004" y="121060"/>
                </a:cubicBezTo>
                <a:cubicBezTo>
                  <a:pt x="932715" y="119074"/>
                  <a:pt x="935417" y="116421"/>
                  <a:pt x="937110" y="113100"/>
                </a:cubicBezTo>
                <a:lnTo>
                  <a:pt x="961527" y="113100"/>
                </a:lnTo>
                <a:cubicBezTo>
                  <a:pt x="960030" y="119221"/>
                  <a:pt x="957197" y="124576"/>
                  <a:pt x="953030" y="129167"/>
                </a:cubicBezTo>
                <a:cubicBezTo>
                  <a:pt x="948863" y="133757"/>
                  <a:pt x="943573" y="137306"/>
                  <a:pt x="937159" y="139813"/>
                </a:cubicBezTo>
                <a:cubicBezTo>
                  <a:pt x="930746" y="142320"/>
                  <a:pt x="923502" y="143573"/>
                  <a:pt x="915428" y="143573"/>
                </a:cubicBezTo>
                <a:cubicBezTo>
                  <a:pt x="904880" y="143573"/>
                  <a:pt x="895731" y="141343"/>
                  <a:pt x="887983" y="136883"/>
                </a:cubicBezTo>
                <a:cubicBezTo>
                  <a:pt x="880235" y="132422"/>
                  <a:pt x="874277" y="126090"/>
                  <a:pt x="870110" y="117886"/>
                </a:cubicBezTo>
                <a:cubicBezTo>
                  <a:pt x="865943" y="109682"/>
                  <a:pt x="863859" y="100078"/>
                  <a:pt x="863859" y="89074"/>
                </a:cubicBezTo>
                <a:cubicBezTo>
                  <a:pt x="863859" y="78200"/>
                  <a:pt x="865943" y="68612"/>
                  <a:pt x="870110" y="60311"/>
                </a:cubicBezTo>
                <a:cubicBezTo>
                  <a:pt x="874277" y="52009"/>
                  <a:pt x="880153" y="45546"/>
                  <a:pt x="887739" y="40923"/>
                </a:cubicBezTo>
                <a:cubicBezTo>
                  <a:pt x="895325" y="36300"/>
                  <a:pt x="904098" y="33989"/>
                  <a:pt x="914061" y="33989"/>
                </a:cubicBezTo>
                <a:close/>
                <a:moveTo>
                  <a:pt x="2072446" y="33794"/>
                </a:moveTo>
                <a:cubicBezTo>
                  <a:pt x="2075311" y="33794"/>
                  <a:pt x="2078306" y="33989"/>
                  <a:pt x="2081431" y="34380"/>
                </a:cubicBezTo>
                <a:lnTo>
                  <a:pt x="2081431" y="57429"/>
                </a:lnTo>
                <a:cubicBezTo>
                  <a:pt x="2080324" y="57039"/>
                  <a:pt x="2078648" y="56697"/>
                  <a:pt x="2076401" y="56404"/>
                </a:cubicBezTo>
                <a:cubicBezTo>
                  <a:pt x="2074155" y="56111"/>
                  <a:pt x="2071990" y="55932"/>
                  <a:pt x="2069907" y="55867"/>
                </a:cubicBezTo>
                <a:cubicBezTo>
                  <a:pt x="2065349" y="55867"/>
                  <a:pt x="2061246" y="56860"/>
                  <a:pt x="2057600" y="58846"/>
                </a:cubicBezTo>
                <a:cubicBezTo>
                  <a:pt x="2053954" y="60831"/>
                  <a:pt x="2051089" y="63566"/>
                  <a:pt x="2049005" y="67050"/>
                </a:cubicBezTo>
                <a:cubicBezTo>
                  <a:pt x="2046922" y="70533"/>
                  <a:pt x="2045880" y="74489"/>
                  <a:pt x="2045880" y="78916"/>
                </a:cubicBezTo>
                <a:lnTo>
                  <a:pt x="2045880" y="141424"/>
                </a:lnTo>
                <a:lnTo>
                  <a:pt x="2020877" y="141424"/>
                </a:lnTo>
                <a:lnTo>
                  <a:pt x="2020877" y="35356"/>
                </a:lnTo>
                <a:lnTo>
                  <a:pt x="2045099" y="35356"/>
                </a:lnTo>
                <a:lnTo>
                  <a:pt x="2045099" y="52937"/>
                </a:lnTo>
                <a:lnTo>
                  <a:pt x="2046271" y="52937"/>
                </a:lnTo>
                <a:cubicBezTo>
                  <a:pt x="2048159" y="46881"/>
                  <a:pt x="2051447" y="42177"/>
                  <a:pt x="2056135" y="38824"/>
                </a:cubicBezTo>
                <a:cubicBezTo>
                  <a:pt x="2060823" y="35470"/>
                  <a:pt x="2066260" y="33794"/>
                  <a:pt x="2072446" y="33794"/>
                </a:cubicBezTo>
                <a:close/>
                <a:moveTo>
                  <a:pt x="1783924" y="0"/>
                </a:moveTo>
                <a:lnTo>
                  <a:pt x="1808927" y="0"/>
                </a:lnTo>
                <a:lnTo>
                  <a:pt x="1808927" y="52741"/>
                </a:lnTo>
                <a:lnTo>
                  <a:pt x="1809904" y="52741"/>
                </a:lnTo>
                <a:cubicBezTo>
                  <a:pt x="1812508" y="47532"/>
                  <a:pt x="1816138" y="43105"/>
                  <a:pt x="1820794" y="39458"/>
                </a:cubicBezTo>
                <a:cubicBezTo>
                  <a:pt x="1825449" y="35812"/>
                  <a:pt x="1831912" y="33989"/>
                  <a:pt x="1840181" y="33989"/>
                </a:cubicBezTo>
                <a:cubicBezTo>
                  <a:pt x="1848450" y="33989"/>
                  <a:pt x="1855905" y="36105"/>
                  <a:pt x="1862547" y="40337"/>
                </a:cubicBezTo>
                <a:cubicBezTo>
                  <a:pt x="1869188" y="44570"/>
                  <a:pt x="1874446" y="50788"/>
                  <a:pt x="1878320" y="58992"/>
                </a:cubicBezTo>
                <a:cubicBezTo>
                  <a:pt x="1882195" y="67196"/>
                  <a:pt x="1884132" y="77028"/>
                  <a:pt x="1884132" y="88488"/>
                </a:cubicBezTo>
                <a:cubicBezTo>
                  <a:pt x="1884132" y="99817"/>
                  <a:pt x="1882227" y="109617"/>
                  <a:pt x="1878418" y="117886"/>
                </a:cubicBezTo>
                <a:cubicBezTo>
                  <a:pt x="1874609" y="126155"/>
                  <a:pt x="1869400" y="132455"/>
                  <a:pt x="1862791" y="136785"/>
                </a:cubicBezTo>
                <a:cubicBezTo>
                  <a:pt x="1856182" y="141115"/>
                  <a:pt x="1848710" y="143312"/>
                  <a:pt x="1840376" y="143378"/>
                </a:cubicBezTo>
                <a:cubicBezTo>
                  <a:pt x="1832172" y="143312"/>
                  <a:pt x="1825677" y="141457"/>
                  <a:pt x="1820891" y="137811"/>
                </a:cubicBezTo>
                <a:cubicBezTo>
                  <a:pt x="1816106" y="134164"/>
                  <a:pt x="1812443" y="129769"/>
                  <a:pt x="1809904" y="124625"/>
                </a:cubicBezTo>
                <a:lnTo>
                  <a:pt x="1808341" y="124625"/>
                </a:lnTo>
                <a:lnTo>
                  <a:pt x="1808341" y="141424"/>
                </a:lnTo>
                <a:lnTo>
                  <a:pt x="1783924" y="141424"/>
                </a:lnTo>
                <a:close/>
                <a:moveTo>
                  <a:pt x="1326724" y="0"/>
                </a:moveTo>
                <a:lnTo>
                  <a:pt x="1357978" y="0"/>
                </a:lnTo>
                <a:lnTo>
                  <a:pt x="1399975" y="102748"/>
                </a:lnTo>
                <a:lnTo>
                  <a:pt x="1401733" y="102748"/>
                </a:lnTo>
                <a:lnTo>
                  <a:pt x="1443731" y="0"/>
                </a:lnTo>
                <a:lnTo>
                  <a:pt x="1474985" y="0"/>
                </a:lnTo>
                <a:lnTo>
                  <a:pt x="1474985" y="141424"/>
                </a:lnTo>
                <a:lnTo>
                  <a:pt x="1450567" y="141424"/>
                </a:lnTo>
                <a:lnTo>
                  <a:pt x="1450567" y="44146"/>
                </a:lnTo>
                <a:lnTo>
                  <a:pt x="1449200" y="44146"/>
                </a:lnTo>
                <a:lnTo>
                  <a:pt x="1409937" y="141034"/>
                </a:lnTo>
                <a:lnTo>
                  <a:pt x="1391771" y="141034"/>
                </a:lnTo>
                <a:lnTo>
                  <a:pt x="1352508" y="43756"/>
                </a:lnTo>
                <a:lnTo>
                  <a:pt x="1351336" y="43756"/>
                </a:lnTo>
                <a:lnTo>
                  <a:pt x="1351336" y="141424"/>
                </a:lnTo>
                <a:lnTo>
                  <a:pt x="1326724" y="141424"/>
                </a:lnTo>
                <a:close/>
                <a:moveTo>
                  <a:pt x="739448" y="0"/>
                </a:moveTo>
                <a:lnTo>
                  <a:pt x="852157" y="0"/>
                </a:lnTo>
                <a:lnTo>
                  <a:pt x="852157" y="21292"/>
                </a:lnTo>
                <a:lnTo>
                  <a:pt x="808597" y="21292"/>
                </a:lnTo>
                <a:lnTo>
                  <a:pt x="808597" y="141424"/>
                </a:lnTo>
                <a:lnTo>
                  <a:pt x="783203" y="141424"/>
                </a:lnTo>
                <a:lnTo>
                  <a:pt x="783203" y="21292"/>
                </a:lnTo>
                <a:lnTo>
                  <a:pt x="739448" y="21292"/>
                </a:lnTo>
                <a:close/>
              </a:path>
            </a:pathLst>
          </a:custGeom>
          <a:solidFill>
            <a:srgbClr val="2C3E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KR" sz="1600" b="1" dirty="0">
              <a:solidFill>
                <a:srgbClr val="2C3E50"/>
              </a:solidFill>
              <a:latin typeface="Pretendard SemiBold" panose="02000503000000020004" pitchFamily="2" charset="-127"/>
              <a:ea typeface="Pretendard SemiBold" panose="02000503000000020004" pitchFamily="2" charset="-127"/>
              <a:cs typeface="Pretendard SemiBold" panose="020005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9995B9-9CED-2863-BF80-547074B85299}"/>
              </a:ext>
            </a:extLst>
          </p:cNvPr>
          <p:cNvSpPr txBox="1"/>
          <p:nvPr/>
        </p:nvSpPr>
        <p:spPr>
          <a:xfrm>
            <a:off x="3315211" y="3347779"/>
            <a:ext cx="5562238" cy="898792"/>
          </a:xfrm>
          <a:custGeom>
            <a:avLst/>
            <a:gdLst/>
            <a:ahLst/>
            <a:cxnLst/>
            <a:rect l="l" t="t" r="r" b="b"/>
            <a:pathLst>
              <a:path w="5562238" h="898792">
                <a:moveTo>
                  <a:pt x="22037" y="786250"/>
                </a:moveTo>
                <a:cubicBezTo>
                  <a:pt x="25937" y="786250"/>
                  <a:pt x="29580" y="787225"/>
                  <a:pt x="32964" y="789175"/>
                </a:cubicBezTo>
                <a:cubicBezTo>
                  <a:pt x="36348" y="791126"/>
                  <a:pt x="39044" y="793764"/>
                  <a:pt x="41052" y="797091"/>
                </a:cubicBezTo>
                <a:cubicBezTo>
                  <a:pt x="43059" y="800418"/>
                  <a:pt x="44063" y="804032"/>
                  <a:pt x="44063" y="807932"/>
                </a:cubicBezTo>
                <a:cubicBezTo>
                  <a:pt x="44063" y="814127"/>
                  <a:pt x="41941" y="819433"/>
                  <a:pt x="37696" y="823850"/>
                </a:cubicBezTo>
                <a:cubicBezTo>
                  <a:pt x="33451" y="828267"/>
                  <a:pt x="28232" y="830532"/>
                  <a:pt x="22037" y="830647"/>
                </a:cubicBezTo>
                <a:cubicBezTo>
                  <a:pt x="18021" y="830647"/>
                  <a:pt x="14322" y="829615"/>
                  <a:pt x="10937" y="827550"/>
                </a:cubicBezTo>
                <a:cubicBezTo>
                  <a:pt x="7553" y="825485"/>
                  <a:pt x="4857" y="822760"/>
                  <a:pt x="2849" y="819376"/>
                </a:cubicBezTo>
                <a:cubicBezTo>
                  <a:pt x="842" y="815991"/>
                  <a:pt x="-105" y="812292"/>
                  <a:pt x="10" y="808276"/>
                </a:cubicBezTo>
                <a:cubicBezTo>
                  <a:pt x="-105" y="804376"/>
                  <a:pt x="842" y="800733"/>
                  <a:pt x="2849" y="797349"/>
                </a:cubicBezTo>
                <a:cubicBezTo>
                  <a:pt x="4857" y="793965"/>
                  <a:pt x="7553" y="791269"/>
                  <a:pt x="10937" y="789261"/>
                </a:cubicBezTo>
                <a:cubicBezTo>
                  <a:pt x="14322" y="787254"/>
                  <a:pt x="18021" y="786250"/>
                  <a:pt x="22037" y="786250"/>
                </a:cubicBezTo>
                <a:close/>
                <a:moveTo>
                  <a:pt x="5199247" y="742025"/>
                </a:moveTo>
                <a:cubicBezTo>
                  <a:pt x="5196607" y="742139"/>
                  <a:pt x="5189036" y="742656"/>
                  <a:pt x="5176531" y="743573"/>
                </a:cubicBezTo>
                <a:lnTo>
                  <a:pt x="5152096" y="745294"/>
                </a:lnTo>
                <a:cubicBezTo>
                  <a:pt x="5138099" y="746212"/>
                  <a:pt x="5127287" y="749252"/>
                  <a:pt x="5119658" y="754415"/>
                </a:cubicBezTo>
                <a:cubicBezTo>
                  <a:pt x="5112029" y="759577"/>
                  <a:pt x="5108157" y="767091"/>
                  <a:pt x="5108043" y="776957"/>
                </a:cubicBezTo>
                <a:cubicBezTo>
                  <a:pt x="5108157" y="786594"/>
                  <a:pt x="5111799" y="793936"/>
                  <a:pt x="5118970" y="798984"/>
                </a:cubicBezTo>
                <a:cubicBezTo>
                  <a:pt x="5126140" y="804032"/>
                  <a:pt x="5135691" y="806556"/>
                  <a:pt x="5147621" y="806556"/>
                </a:cubicBezTo>
                <a:cubicBezTo>
                  <a:pt x="5158291" y="806556"/>
                  <a:pt x="5167525" y="804433"/>
                  <a:pt x="5175327" y="800189"/>
                </a:cubicBezTo>
                <a:cubicBezTo>
                  <a:pt x="5183127" y="795944"/>
                  <a:pt x="5189065" y="790322"/>
                  <a:pt x="5193137" y="783324"/>
                </a:cubicBezTo>
                <a:cubicBezTo>
                  <a:pt x="5197210" y="776326"/>
                  <a:pt x="5199247" y="768812"/>
                  <a:pt x="5199247" y="760782"/>
                </a:cubicBezTo>
                <a:close/>
                <a:moveTo>
                  <a:pt x="2170296" y="742025"/>
                </a:moveTo>
                <a:cubicBezTo>
                  <a:pt x="2167658" y="742139"/>
                  <a:pt x="2160086" y="742656"/>
                  <a:pt x="2147581" y="743573"/>
                </a:cubicBezTo>
                <a:lnTo>
                  <a:pt x="2123146" y="745294"/>
                </a:lnTo>
                <a:cubicBezTo>
                  <a:pt x="2109150" y="746212"/>
                  <a:pt x="2098337" y="749252"/>
                  <a:pt x="2090708" y="754415"/>
                </a:cubicBezTo>
                <a:cubicBezTo>
                  <a:pt x="2083079" y="759577"/>
                  <a:pt x="2079207" y="767091"/>
                  <a:pt x="2079093" y="776957"/>
                </a:cubicBezTo>
                <a:cubicBezTo>
                  <a:pt x="2079207" y="786594"/>
                  <a:pt x="2082850" y="793936"/>
                  <a:pt x="2090020" y="798984"/>
                </a:cubicBezTo>
                <a:cubicBezTo>
                  <a:pt x="2097190" y="804032"/>
                  <a:pt x="2106740" y="806556"/>
                  <a:pt x="2118671" y="806556"/>
                </a:cubicBezTo>
                <a:cubicBezTo>
                  <a:pt x="2129341" y="806556"/>
                  <a:pt x="2138576" y="804433"/>
                  <a:pt x="2146377" y="800189"/>
                </a:cubicBezTo>
                <a:cubicBezTo>
                  <a:pt x="2154178" y="795944"/>
                  <a:pt x="2160115" y="790322"/>
                  <a:pt x="2164187" y="783324"/>
                </a:cubicBezTo>
                <a:cubicBezTo>
                  <a:pt x="2168260" y="776326"/>
                  <a:pt x="2170296" y="768812"/>
                  <a:pt x="2170296" y="760782"/>
                </a:cubicBezTo>
                <a:close/>
                <a:moveTo>
                  <a:pt x="893946" y="742025"/>
                </a:moveTo>
                <a:cubicBezTo>
                  <a:pt x="891308" y="742139"/>
                  <a:pt x="883736" y="742656"/>
                  <a:pt x="871231" y="743573"/>
                </a:cubicBezTo>
                <a:lnTo>
                  <a:pt x="846796" y="745294"/>
                </a:lnTo>
                <a:cubicBezTo>
                  <a:pt x="832800" y="746212"/>
                  <a:pt x="821987" y="749252"/>
                  <a:pt x="814358" y="754415"/>
                </a:cubicBezTo>
                <a:cubicBezTo>
                  <a:pt x="806729" y="759577"/>
                  <a:pt x="802857" y="767091"/>
                  <a:pt x="802742" y="776957"/>
                </a:cubicBezTo>
                <a:cubicBezTo>
                  <a:pt x="802857" y="786594"/>
                  <a:pt x="806500" y="793936"/>
                  <a:pt x="813670" y="798984"/>
                </a:cubicBezTo>
                <a:cubicBezTo>
                  <a:pt x="820840" y="804032"/>
                  <a:pt x="830390" y="806556"/>
                  <a:pt x="842321" y="806556"/>
                </a:cubicBezTo>
                <a:cubicBezTo>
                  <a:pt x="852991" y="806556"/>
                  <a:pt x="862226" y="804433"/>
                  <a:pt x="870027" y="800189"/>
                </a:cubicBezTo>
                <a:cubicBezTo>
                  <a:pt x="877828" y="795944"/>
                  <a:pt x="883765" y="790322"/>
                  <a:pt x="887837" y="783324"/>
                </a:cubicBezTo>
                <a:cubicBezTo>
                  <a:pt x="891910" y="776326"/>
                  <a:pt x="893946" y="768812"/>
                  <a:pt x="893946" y="760782"/>
                </a:cubicBezTo>
                <a:close/>
                <a:moveTo>
                  <a:pt x="1465828" y="708469"/>
                </a:moveTo>
                <a:lnTo>
                  <a:pt x="1574928" y="708469"/>
                </a:lnTo>
                <a:lnTo>
                  <a:pt x="1574928" y="735658"/>
                </a:lnTo>
                <a:lnTo>
                  <a:pt x="1465828" y="735658"/>
                </a:lnTo>
                <a:close/>
                <a:moveTo>
                  <a:pt x="2331198" y="665792"/>
                </a:moveTo>
                <a:cubicBezTo>
                  <a:pt x="2319726" y="665792"/>
                  <a:pt x="2310032" y="668631"/>
                  <a:pt x="2302116" y="674310"/>
                </a:cubicBezTo>
                <a:cubicBezTo>
                  <a:pt x="2294200" y="679989"/>
                  <a:pt x="2288206" y="688019"/>
                  <a:pt x="2284133" y="698402"/>
                </a:cubicBezTo>
                <a:cubicBezTo>
                  <a:pt x="2280061" y="708784"/>
                  <a:pt x="2277967" y="720973"/>
                  <a:pt x="2277852" y="734969"/>
                </a:cubicBezTo>
                <a:cubicBezTo>
                  <a:pt x="2277967" y="749080"/>
                  <a:pt x="2280089" y="761470"/>
                  <a:pt x="2284220" y="772139"/>
                </a:cubicBezTo>
                <a:cubicBezTo>
                  <a:pt x="2288349" y="782808"/>
                  <a:pt x="2294401" y="791097"/>
                  <a:pt x="2302374" y="797005"/>
                </a:cubicBezTo>
                <a:cubicBezTo>
                  <a:pt x="2310347" y="802913"/>
                  <a:pt x="2319955" y="805867"/>
                  <a:pt x="2331198" y="805867"/>
                </a:cubicBezTo>
                <a:cubicBezTo>
                  <a:pt x="2342670" y="805867"/>
                  <a:pt x="2352450" y="802770"/>
                  <a:pt x="2360538" y="796575"/>
                </a:cubicBezTo>
                <a:cubicBezTo>
                  <a:pt x="2368626" y="790380"/>
                  <a:pt x="2374706" y="781948"/>
                  <a:pt x="2378779" y="771279"/>
                </a:cubicBezTo>
                <a:cubicBezTo>
                  <a:pt x="2382852" y="760610"/>
                  <a:pt x="2384888" y="748506"/>
                  <a:pt x="2384888" y="734969"/>
                </a:cubicBezTo>
                <a:cubicBezTo>
                  <a:pt x="2384888" y="721662"/>
                  <a:pt x="2382880" y="709788"/>
                  <a:pt x="2378865" y="699348"/>
                </a:cubicBezTo>
                <a:cubicBezTo>
                  <a:pt x="2374850" y="688909"/>
                  <a:pt x="2368798" y="680706"/>
                  <a:pt x="2360710" y="674740"/>
                </a:cubicBezTo>
                <a:cubicBezTo>
                  <a:pt x="2352622" y="668775"/>
                  <a:pt x="2342785" y="665792"/>
                  <a:pt x="2331198" y="665792"/>
                </a:cubicBezTo>
                <a:close/>
                <a:moveTo>
                  <a:pt x="1923576" y="665792"/>
                </a:moveTo>
                <a:cubicBezTo>
                  <a:pt x="1911990" y="665792"/>
                  <a:pt x="1902152" y="668775"/>
                  <a:pt x="1894064" y="674740"/>
                </a:cubicBezTo>
                <a:cubicBezTo>
                  <a:pt x="1885976" y="680706"/>
                  <a:pt x="1879925" y="688909"/>
                  <a:pt x="1875910" y="699348"/>
                </a:cubicBezTo>
                <a:cubicBezTo>
                  <a:pt x="1871894" y="709788"/>
                  <a:pt x="1869887" y="721662"/>
                  <a:pt x="1869887" y="734969"/>
                </a:cubicBezTo>
                <a:cubicBezTo>
                  <a:pt x="1869887" y="748506"/>
                  <a:pt x="1871923" y="760610"/>
                  <a:pt x="1875996" y="771279"/>
                </a:cubicBezTo>
                <a:cubicBezTo>
                  <a:pt x="1880068" y="781948"/>
                  <a:pt x="1886149" y="790380"/>
                  <a:pt x="1894236" y="796575"/>
                </a:cubicBezTo>
                <a:cubicBezTo>
                  <a:pt x="1902324" y="802770"/>
                  <a:pt x="1912104" y="805867"/>
                  <a:pt x="1923576" y="805867"/>
                </a:cubicBezTo>
                <a:cubicBezTo>
                  <a:pt x="1934819" y="805867"/>
                  <a:pt x="1944427" y="802913"/>
                  <a:pt x="1952400" y="797005"/>
                </a:cubicBezTo>
                <a:cubicBezTo>
                  <a:pt x="1960373" y="791097"/>
                  <a:pt x="1966425" y="782808"/>
                  <a:pt x="1970555" y="772139"/>
                </a:cubicBezTo>
                <a:cubicBezTo>
                  <a:pt x="1974685" y="761470"/>
                  <a:pt x="1976807" y="749080"/>
                  <a:pt x="1976922" y="734969"/>
                </a:cubicBezTo>
                <a:cubicBezTo>
                  <a:pt x="1976807" y="721088"/>
                  <a:pt x="1974714" y="708927"/>
                  <a:pt x="1970641" y="698488"/>
                </a:cubicBezTo>
                <a:cubicBezTo>
                  <a:pt x="1966568" y="688048"/>
                  <a:pt x="1960546" y="679989"/>
                  <a:pt x="1952572" y="674310"/>
                </a:cubicBezTo>
                <a:cubicBezTo>
                  <a:pt x="1944599" y="668631"/>
                  <a:pt x="1934934" y="665792"/>
                  <a:pt x="1923576" y="665792"/>
                </a:cubicBezTo>
                <a:close/>
                <a:moveTo>
                  <a:pt x="473823" y="665792"/>
                </a:moveTo>
                <a:cubicBezTo>
                  <a:pt x="462351" y="665792"/>
                  <a:pt x="452657" y="668631"/>
                  <a:pt x="444741" y="674310"/>
                </a:cubicBezTo>
                <a:cubicBezTo>
                  <a:pt x="436825" y="679989"/>
                  <a:pt x="430831" y="688019"/>
                  <a:pt x="426758" y="698402"/>
                </a:cubicBezTo>
                <a:cubicBezTo>
                  <a:pt x="422686" y="708784"/>
                  <a:pt x="420592" y="720973"/>
                  <a:pt x="420477" y="734969"/>
                </a:cubicBezTo>
                <a:cubicBezTo>
                  <a:pt x="420592" y="749080"/>
                  <a:pt x="422715" y="761470"/>
                  <a:pt x="426844" y="772139"/>
                </a:cubicBezTo>
                <a:cubicBezTo>
                  <a:pt x="430974" y="782808"/>
                  <a:pt x="437026" y="791097"/>
                  <a:pt x="444999" y="797005"/>
                </a:cubicBezTo>
                <a:cubicBezTo>
                  <a:pt x="452972" y="802913"/>
                  <a:pt x="462580" y="805867"/>
                  <a:pt x="473823" y="805867"/>
                </a:cubicBezTo>
                <a:cubicBezTo>
                  <a:pt x="485295" y="805867"/>
                  <a:pt x="495075" y="802770"/>
                  <a:pt x="503163" y="796575"/>
                </a:cubicBezTo>
                <a:cubicBezTo>
                  <a:pt x="511251" y="790380"/>
                  <a:pt x="517331" y="781948"/>
                  <a:pt x="521404" y="771279"/>
                </a:cubicBezTo>
                <a:cubicBezTo>
                  <a:pt x="525476" y="760610"/>
                  <a:pt x="527513" y="748506"/>
                  <a:pt x="527513" y="734969"/>
                </a:cubicBezTo>
                <a:cubicBezTo>
                  <a:pt x="527513" y="721662"/>
                  <a:pt x="525505" y="709788"/>
                  <a:pt x="521490" y="699348"/>
                </a:cubicBezTo>
                <a:cubicBezTo>
                  <a:pt x="517475" y="688909"/>
                  <a:pt x="511423" y="680706"/>
                  <a:pt x="503335" y="674740"/>
                </a:cubicBezTo>
                <a:cubicBezTo>
                  <a:pt x="495247" y="668775"/>
                  <a:pt x="485410" y="665792"/>
                  <a:pt x="473823" y="665792"/>
                </a:cubicBezTo>
                <a:close/>
                <a:moveTo>
                  <a:pt x="3924859" y="665448"/>
                </a:moveTo>
                <a:cubicBezTo>
                  <a:pt x="3914419" y="665448"/>
                  <a:pt x="3905155" y="667914"/>
                  <a:pt x="3897068" y="672848"/>
                </a:cubicBezTo>
                <a:cubicBezTo>
                  <a:pt x="3888980" y="677780"/>
                  <a:pt x="3882613" y="684406"/>
                  <a:pt x="3877966" y="692723"/>
                </a:cubicBezTo>
                <a:cubicBezTo>
                  <a:pt x="3873320" y="701040"/>
                  <a:pt x="3870653" y="710075"/>
                  <a:pt x="3869965" y="719826"/>
                </a:cubicBezTo>
                <a:lnTo>
                  <a:pt x="3975451" y="719826"/>
                </a:lnTo>
                <a:cubicBezTo>
                  <a:pt x="3975451" y="709501"/>
                  <a:pt x="3973357" y="700209"/>
                  <a:pt x="3969170" y="691949"/>
                </a:cubicBezTo>
                <a:cubicBezTo>
                  <a:pt x="3964983" y="683689"/>
                  <a:pt x="3959075" y="677207"/>
                  <a:pt x="3951446" y="672503"/>
                </a:cubicBezTo>
                <a:cubicBezTo>
                  <a:pt x="3943816" y="667800"/>
                  <a:pt x="3934954" y="665448"/>
                  <a:pt x="3924859" y="665448"/>
                </a:cubicBezTo>
                <a:close/>
                <a:moveTo>
                  <a:pt x="3458822" y="665448"/>
                </a:moveTo>
                <a:cubicBezTo>
                  <a:pt x="3446662" y="665448"/>
                  <a:pt x="3436394" y="668660"/>
                  <a:pt x="3428019" y="675085"/>
                </a:cubicBezTo>
                <a:cubicBezTo>
                  <a:pt x="3419645" y="681509"/>
                  <a:pt x="3413421" y="690056"/>
                  <a:pt x="3409349" y="700725"/>
                </a:cubicBezTo>
                <a:cubicBezTo>
                  <a:pt x="3405276" y="711394"/>
                  <a:pt x="3403182" y="723153"/>
                  <a:pt x="3403068" y="736002"/>
                </a:cubicBezTo>
                <a:cubicBezTo>
                  <a:pt x="3403182" y="748851"/>
                  <a:pt x="3405276" y="760610"/>
                  <a:pt x="3409349" y="771279"/>
                </a:cubicBezTo>
                <a:cubicBezTo>
                  <a:pt x="3413421" y="781948"/>
                  <a:pt x="3419645" y="790437"/>
                  <a:pt x="3428019" y="796747"/>
                </a:cubicBezTo>
                <a:cubicBezTo>
                  <a:pt x="3436394" y="803057"/>
                  <a:pt x="3446662" y="806211"/>
                  <a:pt x="3458822" y="806211"/>
                </a:cubicBezTo>
                <a:cubicBezTo>
                  <a:pt x="3470868" y="806211"/>
                  <a:pt x="3481021" y="803057"/>
                  <a:pt x="3489281" y="796747"/>
                </a:cubicBezTo>
                <a:cubicBezTo>
                  <a:pt x="3497541" y="790437"/>
                  <a:pt x="3503707" y="781948"/>
                  <a:pt x="3507780" y="771279"/>
                </a:cubicBezTo>
                <a:cubicBezTo>
                  <a:pt x="3511852" y="760610"/>
                  <a:pt x="3513889" y="748851"/>
                  <a:pt x="3513889" y="736002"/>
                </a:cubicBezTo>
                <a:cubicBezTo>
                  <a:pt x="3513889" y="723153"/>
                  <a:pt x="3511852" y="711394"/>
                  <a:pt x="3507780" y="700725"/>
                </a:cubicBezTo>
                <a:cubicBezTo>
                  <a:pt x="3503707" y="690056"/>
                  <a:pt x="3497541" y="681509"/>
                  <a:pt x="3489281" y="675085"/>
                </a:cubicBezTo>
                <a:cubicBezTo>
                  <a:pt x="3481021" y="668660"/>
                  <a:pt x="3470868" y="665448"/>
                  <a:pt x="3458822" y="665448"/>
                </a:cubicBezTo>
                <a:close/>
                <a:moveTo>
                  <a:pt x="2915209" y="665448"/>
                </a:moveTo>
                <a:cubicBezTo>
                  <a:pt x="2904769" y="665448"/>
                  <a:pt x="2895505" y="667914"/>
                  <a:pt x="2887418" y="672848"/>
                </a:cubicBezTo>
                <a:cubicBezTo>
                  <a:pt x="2879330" y="677780"/>
                  <a:pt x="2872963" y="684406"/>
                  <a:pt x="2868316" y="692723"/>
                </a:cubicBezTo>
                <a:cubicBezTo>
                  <a:pt x="2863670" y="701040"/>
                  <a:pt x="2861003" y="710075"/>
                  <a:pt x="2860315" y="719826"/>
                </a:cubicBezTo>
                <a:lnTo>
                  <a:pt x="2965801" y="719826"/>
                </a:lnTo>
                <a:cubicBezTo>
                  <a:pt x="2965801" y="709501"/>
                  <a:pt x="2963707" y="700209"/>
                  <a:pt x="2959520" y="691949"/>
                </a:cubicBezTo>
                <a:cubicBezTo>
                  <a:pt x="2955333" y="683689"/>
                  <a:pt x="2949425" y="677207"/>
                  <a:pt x="2941796" y="672503"/>
                </a:cubicBezTo>
                <a:cubicBezTo>
                  <a:pt x="2934166" y="667800"/>
                  <a:pt x="2925304" y="665448"/>
                  <a:pt x="2915209" y="665448"/>
                </a:cubicBezTo>
                <a:close/>
                <a:moveTo>
                  <a:pt x="1229284" y="665448"/>
                </a:moveTo>
                <a:cubicBezTo>
                  <a:pt x="1218844" y="665448"/>
                  <a:pt x="1209580" y="667914"/>
                  <a:pt x="1201493" y="672848"/>
                </a:cubicBezTo>
                <a:cubicBezTo>
                  <a:pt x="1193405" y="677780"/>
                  <a:pt x="1187038" y="684406"/>
                  <a:pt x="1182391" y="692723"/>
                </a:cubicBezTo>
                <a:cubicBezTo>
                  <a:pt x="1177745" y="701040"/>
                  <a:pt x="1175078" y="710075"/>
                  <a:pt x="1174390" y="719826"/>
                </a:cubicBezTo>
                <a:lnTo>
                  <a:pt x="1279876" y="719826"/>
                </a:lnTo>
                <a:cubicBezTo>
                  <a:pt x="1279876" y="709501"/>
                  <a:pt x="1277782" y="700209"/>
                  <a:pt x="1273595" y="691949"/>
                </a:cubicBezTo>
                <a:cubicBezTo>
                  <a:pt x="1269408" y="683689"/>
                  <a:pt x="1263500" y="677207"/>
                  <a:pt x="1255871" y="672503"/>
                </a:cubicBezTo>
                <a:cubicBezTo>
                  <a:pt x="1248242" y="667800"/>
                  <a:pt x="1239379" y="665448"/>
                  <a:pt x="1229284" y="665448"/>
                </a:cubicBezTo>
                <a:close/>
                <a:moveTo>
                  <a:pt x="667309" y="665448"/>
                </a:moveTo>
                <a:cubicBezTo>
                  <a:pt x="656869" y="665448"/>
                  <a:pt x="647605" y="667914"/>
                  <a:pt x="639518" y="672848"/>
                </a:cubicBezTo>
                <a:cubicBezTo>
                  <a:pt x="631430" y="677780"/>
                  <a:pt x="625063" y="684406"/>
                  <a:pt x="620416" y="692723"/>
                </a:cubicBezTo>
                <a:cubicBezTo>
                  <a:pt x="615770" y="701040"/>
                  <a:pt x="613103" y="710075"/>
                  <a:pt x="612415" y="719826"/>
                </a:cubicBezTo>
                <a:lnTo>
                  <a:pt x="717901" y="719826"/>
                </a:lnTo>
                <a:cubicBezTo>
                  <a:pt x="717901" y="709501"/>
                  <a:pt x="715807" y="700209"/>
                  <a:pt x="711620" y="691949"/>
                </a:cubicBezTo>
                <a:cubicBezTo>
                  <a:pt x="707433" y="683689"/>
                  <a:pt x="701525" y="677207"/>
                  <a:pt x="693896" y="672503"/>
                </a:cubicBezTo>
                <a:cubicBezTo>
                  <a:pt x="686267" y="667800"/>
                  <a:pt x="677404" y="665448"/>
                  <a:pt x="667309" y="665448"/>
                </a:cubicBezTo>
                <a:close/>
                <a:moveTo>
                  <a:pt x="22381" y="647896"/>
                </a:moveTo>
                <a:cubicBezTo>
                  <a:pt x="26281" y="647896"/>
                  <a:pt x="29924" y="648871"/>
                  <a:pt x="33308" y="650821"/>
                </a:cubicBezTo>
                <a:cubicBezTo>
                  <a:pt x="36692" y="652771"/>
                  <a:pt x="39388" y="655410"/>
                  <a:pt x="41396" y="658737"/>
                </a:cubicBezTo>
                <a:cubicBezTo>
                  <a:pt x="43403" y="662064"/>
                  <a:pt x="44407" y="665677"/>
                  <a:pt x="44407" y="669578"/>
                </a:cubicBezTo>
                <a:cubicBezTo>
                  <a:pt x="44407" y="675773"/>
                  <a:pt x="42285" y="681079"/>
                  <a:pt x="38040" y="685496"/>
                </a:cubicBezTo>
                <a:cubicBezTo>
                  <a:pt x="33796" y="689912"/>
                  <a:pt x="28576" y="692178"/>
                  <a:pt x="22381" y="692293"/>
                </a:cubicBezTo>
                <a:cubicBezTo>
                  <a:pt x="18365" y="692293"/>
                  <a:pt x="14666" y="691260"/>
                  <a:pt x="11281" y="689195"/>
                </a:cubicBezTo>
                <a:cubicBezTo>
                  <a:pt x="7897" y="687130"/>
                  <a:pt x="5201" y="684406"/>
                  <a:pt x="3194" y="681021"/>
                </a:cubicBezTo>
                <a:cubicBezTo>
                  <a:pt x="1186" y="677637"/>
                  <a:pt x="239" y="673937"/>
                  <a:pt x="354" y="669922"/>
                </a:cubicBezTo>
                <a:cubicBezTo>
                  <a:pt x="239" y="666022"/>
                  <a:pt x="1186" y="662379"/>
                  <a:pt x="3194" y="658995"/>
                </a:cubicBezTo>
                <a:cubicBezTo>
                  <a:pt x="5201" y="655611"/>
                  <a:pt x="7897" y="652915"/>
                  <a:pt x="11281" y="650907"/>
                </a:cubicBezTo>
                <a:cubicBezTo>
                  <a:pt x="14666" y="648899"/>
                  <a:pt x="18365" y="647896"/>
                  <a:pt x="22381" y="647896"/>
                </a:cubicBezTo>
                <a:close/>
                <a:moveTo>
                  <a:pt x="4715918" y="641701"/>
                </a:moveTo>
                <a:lnTo>
                  <a:pt x="4745516" y="641701"/>
                </a:lnTo>
                <a:lnTo>
                  <a:pt x="4745516" y="828582"/>
                </a:lnTo>
                <a:lnTo>
                  <a:pt x="4715918" y="828582"/>
                </a:lnTo>
                <a:close/>
                <a:moveTo>
                  <a:pt x="3582443" y="641701"/>
                </a:moveTo>
                <a:lnTo>
                  <a:pt x="3612041" y="641701"/>
                </a:lnTo>
                <a:lnTo>
                  <a:pt x="3612041" y="828582"/>
                </a:lnTo>
                <a:lnTo>
                  <a:pt x="3582443" y="828582"/>
                </a:lnTo>
                <a:close/>
                <a:moveTo>
                  <a:pt x="2634194" y="641701"/>
                </a:moveTo>
                <a:lnTo>
                  <a:pt x="2666545" y="641701"/>
                </a:lnTo>
                <a:lnTo>
                  <a:pt x="2717481" y="790036"/>
                </a:lnTo>
                <a:lnTo>
                  <a:pt x="2719546" y="790036"/>
                </a:lnTo>
                <a:lnTo>
                  <a:pt x="2770483" y="641701"/>
                </a:lnTo>
                <a:lnTo>
                  <a:pt x="2802834" y="641701"/>
                </a:lnTo>
                <a:lnTo>
                  <a:pt x="2733657" y="828582"/>
                </a:lnTo>
                <a:lnTo>
                  <a:pt x="2703027" y="828582"/>
                </a:lnTo>
                <a:close/>
                <a:moveTo>
                  <a:pt x="2572793" y="641701"/>
                </a:moveTo>
                <a:lnTo>
                  <a:pt x="2602391" y="641701"/>
                </a:lnTo>
                <a:lnTo>
                  <a:pt x="2602391" y="828582"/>
                </a:lnTo>
                <a:lnTo>
                  <a:pt x="2572793" y="828582"/>
                </a:lnTo>
                <a:close/>
                <a:moveTo>
                  <a:pt x="5363590" y="639291"/>
                </a:moveTo>
                <a:cubicBezTo>
                  <a:pt x="5376439" y="639291"/>
                  <a:pt x="5387567" y="641901"/>
                  <a:pt x="5396974" y="647121"/>
                </a:cubicBezTo>
                <a:cubicBezTo>
                  <a:pt x="5406381" y="652341"/>
                  <a:pt x="5413666" y="660228"/>
                  <a:pt x="5418829" y="670783"/>
                </a:cubicBezTo>
                <a:cubicBezTo>
                  <a:pt x="5423991" y="681337"/>
                  <a:pt x="5426572" y="694358"/>
                  <a:pt x="5426572" y="709845"/>
                </a:cubicBezTo>
                <a:lnTo>
                  <a:pt x="5426572" y="828582"/>
                </a:lnTo>
                <a:lnTo>
                  <a:pt x="5396974" y="828582"/>
                </a:lnTo>
                <a:lnTo>
                  <a:pt x="5396974" y="711910"/>
                </a:lnTo>
                <a:cubicBezTo>
                  <a:pt x="5396974" y="697455"/>
                  <a:pt x="5393245" y="686155"/>
                  <a:pt x="5385789" y="678010"/>
                </a:cubicBezTo>
                <a:cubicBezTo>
                  <a:pt x="5378331" y="669865"/>
                  <a:pt x="5367949" y="665792"/>
                  <a:pt x="5354641" y="665792"/>
                </a:cubicBezTo>
                <a:cubicBezTo>
                  <a:pt x="5345463" y="665792"/>
                  <a:pt x="5337318" y="667771"/>
                  <a:pt x="5330206" y="671729"/>
                </a:cubicBezTo>
                <a:cubicBezTo>
                  <a:pt x="5323093" y="675687"/>
                  <a:pt x="5317529" y="681480"/>
                  <a:pt x="5313514" y="689109"/>
                </a:cubicBezTo>
                <a:cubicBezTo>
                  <a:pt x="5309499" y="696738"/>
                  <a:pt x="5307491" y="705830"/>
                  <a:pt x="5307491" y="716384"/>
                </a:cubicBezTo>
                <a:lnTo>
                  <a:pt x="5307491" y="828582"/>
                </a:lnTo>
                <a:lnTo>
                  <a:pt x="5277893" y="828582"/>
                </a:lnTo>
                <a:lnTo>
                  <a:pt x="5277893" y="641701"/>
                </a:lnTo>
                <a:lnTo>
                  <a:pt x="5306459" y="641701"/>
                </a:lnTo>
                <a:lnTo>
                  <a:pt x="5306459" y="670955"/>
                </a:lnTo>
                <a:lnTo>
                  <a:pt x="5308867" y="670955"/>
                </a:lnTo>
                <a:cubicBezTo>
                  <a:pt x="5313457" y="660974"/>
                  <a:pt x="5320311" y="653201"/>
                  <a:pt x="5329431" y="647637"/>
                </a:cubicBezTo>
                <a:cubicBezTo>
                  <a:pt x="5338552" y="642073"/>
                  <a:pt x="5349938" y="639291"/>
                  <a:pt x="5363590" y="639291"/>
                </a:cubicBezTo>
                <a:close/>
                <a:moveTo>
                  <a:pt x="5158291" y="639291"/>
                </a:moveTo>
                <a:cubicBezTo>
                  <a:pt x="5176302" y="639291"/>
                  <a:pt x="5192535" y="643852"/>
                  <a:pt x="5206990" y="652972"/>
                </a:cubicBezTo>
                <a:cubicBezTo>
                  <a:pt x="5221445" y="662092"/>
                  <a:pt x="5228615" y="679559"/>
                  <a:pt x="5228501" y="705371"/>
                </a:cubicBezTo>
                <a:lnTo>
                  <a:pt x="5228501" y="828582"/>
                </a:lnTo>
                <a:lnTo>
                  <a:pt x="5199247" y="828582"/>
                </a:lnTo>
                <a:lnTo>
                  <a:pt x="5199247" y="803114"/>
                </a:lnTo>
                <a:lnTo>
                  <a:pt x="5197870" y="803114"/>
                </a:lnTo>
                <a:cubicBezTo>
                  <a:pt x="5194084" y="810915"/>
                  <a:pt x="5187515" y="817827"/>
                  <a:pt x="5178167" y="823850"/>
                </a:cubicBezTo>
                <a:cubicBezTo>
                  <a:pt x="5168817" y="829873"/>
                  <a:pt x="5156799" y="832942"/>
                  <a:pt x="5142115" y="833056"/>
                </a:cubicBezTo>
                <a:cubicBezTo>
                  <a:pt x="5130184" y="832942"/>
                  <a:pt x="5119400" y="830618"/>
                  <a:pt x="5109763" y="826087"/>
                </a:cubicBezTo>
                <a:cubicBezTo>
                  <a:pt x="5100127" y="821555"/>
                  <a:pt x="5092497" y="814959"/>
                  <a:pt x="5086877" y="806297"/>
                </a:cubicBezTo>
                <a:cubicBezTo>
                  <a:pt x="5081255" y="797636"/>
                  <a:pt x="5078445" y="787397"/>
                  <a:pt x="5078445" y="775581"/>
                </a:cubicBezTo>
                <a:cubicBezTo>
                  <a:pt x="5078445" y="756308"/>
                  <a:pt x="5085069" y="742684"/>
                  <a:pt x="5098320" y="734711"/>
                </a:cubicBezTo>
                <a:cubicBezTo>
                  <a:pt x="5111571" y="726738"/>
                  <a:pt x="5128349" y="722006"/>
                  <a:pt x="5148654" y="720514"/>
                </a:cubicBezTo>
                <a:cubicBezTo>
                  <a:pt x="5156570" y="719941"/>
                  <a:pt x="5165977" y="719367"/>
                  <a:pt x="5176875" y="718794"/>
                </a:cubicBezTo>
                <a:cubicBezTo>
                  <a:pt x="5187774" y="718220"/>
                  <a:pt x="5195231" y="717876"/>
                  <a:pt x="5199247" y="717761"/>
                </a:cubicBezTo>
                <a:lnTo>
                  <a:pt x="5199247" y="702618"/>
                </a:lnTo>
                <a:cubicBezTo>
                  <a:pt x="5199247" y="690572"/>
                  <a:pt x="5195661" y="681308"/>
                  <a:pt x="5188491" y="674826"/>
                </a:cubicBezTo>
                <a:cubicBezTo>
                  <a:pt x="5181321" y="668345"/>
                  <a:pt x="5170795" y="665104"/>
                  <a:pt x="5156914" y="665104"/>
                </a:cubicBezTo>
                <a:cubicBezTo>
                  <a:pt x="5145557" y="665104"/>
                  <a:pt x="5136264" y="667427"/>
                  <a:pt x="5129037" y="672073"/>
                </a:cubicBezTo>
                <a:cubicBezTo>
                  <a:pt x="5121809" y="676719"/>
                  <a:pt x="5117105" y="682771"/>
                  <a:pt x="5114926" y="690228"/>
                </a:cubicBezTo>
                <a:lnTo>
                  <a:pt x="5083951" y="690228"/>
                </a:lnTo>
                <a:cubicBezTo>
                  <a:pt x="5085213" y="680247"/>
                  <a:pt x="5089113" y="671413"/>
                  <a:pt x="5095653" y="663727"/>
                </a:cubicBezTo>
                <a:cubicBezTo>
                  <a:pt x="5102192" y="656041"/>
                  <a:pt x="5110882" y="650047"/>
                  <a:pt x="5121723" y="645745"/>
                </a:cubicBezTo>
                <a:cubicBezTo>
                  <a:pt x="5132565" y="641442"/>
                  <a:pt x="5144753" y="639291"/>
                  <a:pt x="5158291" y="639291"/>
                </a:cubicBezTo>
                <a:close/>
                <a:moveTo>
                  <a:pt x="4858198" y="639291"/>
                </a:moveTo>
                <a:cubicBezTo>
                  <a:pt x="4870817" y="639291"/>
                  <a:pt x="4881945" y="641414"/>
                  <a:pt x="4891582" y="645658"/>
                </a:cubicBezTo>
                <a:cubicBezTo>
                  <a:pt x="4901218" y="649903"/>
                  <a:pt x="4908876" y="655869"/>
                  <a:pt x="4914555" y="663555"/>
                </a:cubicBezTo>
                <a:cubicBezTo>
                  <a:pt x="4920233" y="671241"/>
                  <a:pt x="4923704" y="680132"/>
                  <a:pt x="4924966" y="690228"/>
                </a:cubicBezTo>
                <a:lnTo>
                  <a:pt x="4896056" y="690228"/>
                </a:lnTo>
                <a:cubicBezTo>
                  <a:pt x="4893876" y="682197"/>
                  <a:pt x="4889660" y="675916"/>
                  <a:pt x="4883408" y="671385"/>
                </a:cubicBezTo>
                <a:cubicBezTo>
                  <a:pt x="4877155" y="666853"/>
                  <a:pt x="4868752" y="664530"/>
                  <a:pt x="4858198" y="664415"/>
                </a:cubicBezTo>
                <a:cubicBezTo>
                  <a:pt x="4850626" y="664415"/>
                  <a:pt x="4843857" y="665677"/>
                  <a:pt x="4837892" y="668201"/>
                </a:cubicBezTo>
                <a:cubicBezTo>
                  <a:pt x="4831926" y="670725"/>
                  <a:pt x="4827222" y="674138"/>
                  <a:pt x="4823781" y="678440"/>
                </a:cubicBezTo>
                <a:cubicBezTo>
                  <a:pt x="4820339" y="682742"/>
                  <a:pt x="4818618" y="687475"/>
                  <a:pt x="4818619" y="692637"/>
                </a:cubicBezTo>
                <a:cubicBezTo>
                  <a:pt x="4818733" y="698832"/>
                  <a:pt x="4821372" y="704080"/>
                  <a:pt x="4826535" y="708383"/>
                </a:cubicBezTo>
                <a:cubicBezTo>
                  <a:pt x="4831697" y="712685"/>
                  <a:pt x="4839727" y="716155"/>
                  <a:pt x="4850626" y="718794"/>
                </a:cubicBezTo>
                <a:lnTo>
                  <a:pt x="4878503" y="725677"/>
                </a:lnTo>
                <a:cubicBezTo>
                  <a:pt x="4895138" y="729577"/>
                  <a:pt x="4907585" y="735744"/>
                  <a:pt x="4915845" y="744176"/>
                </a:cubicBezTo>
                <a:cubicBezTo>
                  <a:pt x="4924105" y="752608"/>
                  <a:pt x="4928293" y="763306"/>
                  <a:pt x="4928407" y="776269"/>
                </a:cubicBezTo>
                <a:cubicBezTo>
                  <a:pt x="4928293" y="787168"/>
                  <a:pt x="4925367" y="796862"/>
                  <a:pt x="4919631" y="805351"/>
                </a:cubicBezTo>
                <a:cubicBezTo>
                  <a:pt x="4913895" y="813840"/>
                  <a:pt x="4905520" y="820466"/>
                  <a:pt x="4894507" y="825227"/>
                </a:cubicBezTo>
                <a:cubicBezTo>
                  <a:pt x="4883493" y="829987"/>
                  <a:pt x="4870358" y="832368"/>
                  <a:pt x="4855100" y="832368"/>
                </a:cubicBezTo>
                <a:cubicBezTo>
                  <a:pt x="4834221" y="832483"/>
                  <a:pt x="4817643" y="828009"/>
                  <a:pt x="4805368" y="818946"/>
                </a:cubicBezTo>
                <a:cubicBezTo>
                  <a:pt x="4793093" y="809883"/>
                  <a:pt x="4785693" y="796804"/>
                  <a:pt x="4783170" y="779711"/>
                </a:cubicBezTo>
                <a:lnTo>
                  <a:pt x="4814145" y="779711"/>
                </a:lnTo>
                <a:cubicBezTo>
                  <a:pt x="4817586" y="797607"/>
                  <a:pt x="4830779" y="806556"/>
                  <a:pt x="4853724" y="806556"/>
                </a:cubicBezTo>
                <a:cubicBezTo>
                  <a:pt x="4867376" y="806556"/>
                  <a:pt x="4878131" y="804003"/>
                  <a:pt x="4885989" y="798898"/>
                </a:cubicBezTo>
                <a:cubicBezTo>
                  <a:pt x="4893847" y="793793"/>
                  <a:pt x="4897777" y="786823"/>
                  <a:pt x="4897777" y="777990"/>
                </a:cubicBezTo>
                <a:cubicBezTo>
                  <a:pt x="4897777" y="771336"/>
                  <a:pt x="4895310" y="765829"/>
                  <a:pt x="4890377" y="761470"/>
                </a:cubicBezTo>
                <a:cubicBezTo>
                  <a:pt x="4885444" y="757111"/>
                  <a:pt x="4877701" y="753669"/>
                  <a:pt x="4867146" y="751145"/>
                </a:cubicBezTo>
                <a:lnTo>
                  <a:pt x="4838924" y="744606"/>
                </a:lnTo>
                <a:cubicBezTo>
                  <a:pt x="4822749" y="740820"/>
                  <a:pt x="4810387" y="734625"/>
                  <a:pt x="4801841" y="726021"/>
                </a:cubicBezTo>
                <a:cubicBezTo>
                  <a:pt x="4793294" y="717417"/>
                  <a:pt x="4789021" y="706862"/>
                  <a:pt x="4789021" y="694358"/>
                </a:cubicBezTo>
                <a:cubicBezTo>
                  <a:pt x="4789021" y="683803"/>
                  <a:pt x="4791917" y="674339"/>
                  <a:pt x="4797711" y="665964"/>
                </a:cubicBezTo>
                <a:cubicBezTo>
                  <a:pt x="4803504" y="657589"/>
                  <a:pt x="4811649" y="651050"/>
                  <a:pt x="4822146" y="646347"/>
                </a:cubicBezTo>
                <a:cubicBezTo>
                  <a:pt x="4832643" y="641643"/>
                  <a:pt x="4844661" y="639291"/>
                  <a:pt x="4858198" y="639291"/>
                </a:cubicBezTo>
                <a:close/>
                <a:moveTo>
                  <a:pt x="4610548" y="639291"/>
                </a:moveTo>
                <a:cubicBezTo>
                  <a:pt x="4623167" y="639291"/>
                  <a:pt x="4634295" y="641414"/>
                  <a:pt x="4643932" y="645658"/>
                </a:cubicBezTo>
                <a:cubicBezTo>
                  <a:pt x="4653568" y="649903"/>
                  <a:pt x="4661226" y="655869"/>
                  <a:pt x="4666905" y="663555"/>
                </a:cubicBezTo>
                <a:cubicBezTo>
                  <a:pt x="4672583" y="671241"/>
                  <a:pt x="4676054" y="680132"/>
                  <a:pt x="4677316" y="690228"/>
                </a:cubicBezTo>
                <a:lnTo>
                  <a:pt x="4648406" y="690228"/>
                </a:lnTo>
                <a:cubicBezTo>
                  <a:pt x="4646226" y="682197"/>
                  <a:pt x="4642010" y="675916"/>
                  <a:pt x="4635758" y="671385"/>
                </a:cubicBezTo>
                <a:cubicBezTo>
                  <a:pt x="4629506" y="666853"/>
                  <a:pt x="4621102" y="664530"/>
                  <a:pt x="4610548" y="664415"/>
                </a:cubicBezTo>
                <a:cubicBezTo>
                  <a:pt x="4602976" y="664415"/>
                  <a:pt x="4596208" y="665677"/>
                  <a:pt x="4590242" y="668201"/>
                </a:cubicBezTo>
                <a:cubicBezTo>
                  <a:pt x="4584276" y="670725"/>
                  <a:pt x="4579573" y="674138"/>
                  <a:pt x="4576131" y="678440"/>
                </a:cubicBezTo>
                <a:cubicBezTo>
                  <a:pt x="4572690" y="682742"/>
                  <a:pt x="4570969" y="687475"/>
                  <a:pt x="4570969" y="692637"/>
                </a:cubicBezTo>
                <a:cubicBezTo>
                  <a:pt x="4571084" y="698832"/>
                  <a:pt x="4573722" y="704080"/>
                  <a:pt x="4578885" y="708383"/>
                </a:cubicBezTo>
                <a:cubicBezTo>
                  <a:pt x="4584047" y="712685"/>
                  <a:pt x="4592078" y="716155"/>
                  <a:pt x="4602976" y="718794"/>
                </a:cubicBezTo>
                <a:lnTo>
                  <a:pt x="4630853" y="725677"/>
                </a:lnTo>
                <a:cubicBezTo>
                  <a:pt x="4647488" y="729577"/>
                  <a:pt x="4659935" y="735744"/>
                  <a:pt x="4668195" y="744176"/>
                </a:cubicBezTo>
                <a:cubicBezTo>
                  <a:pt x="4676455" y="752608"/>
                  <a:pt x="4680643" y="763306"/>
                  <a:pt x="4680757" y="776269"/>
                </a:cubicBezTo>
                <a:cubicBezTo>
                  <a:pt x="4680643" y="787168"/>
                  <a:pt x="4677717" y="796862"/>
                  <a:pt x="4671981" y="805351"/>
                </a:cubicBezTo>
                <a:cubicBezTo>
                  <a:pt x="4666245" y="813840"/>
                  <a:pt x="4657870" y="820466"/>
                  <a:pt x="4646857" y="825227"/>
                </a:cubicBezTo>
                <a:cubicBezTo>
                  <a:pt x="4635844" y="829987"/>
                  <a:pt x="4622708" y="832368"/>
                  <a:pt x="4607450" y="832368"/>
                </a:cubicBezTo>
                <a:cubicBezTo>
                  <a:pt x="4586571" y="832483"/>
                  <a:pt x="4569994" y="828009"/>
                  <a:pt x="4557718" y="818946"/>
                </a:cubicBezTo>
                <a:cubicBezTo>
                  <a:pt x="4545443" y="809883"/>
                  <a:pt x="4538044" y="796804"/>
                  <a:pt x="4535520" y="779711"/>
                </a:cubicBezTo>
                <a:lnTo>
                  <a:pt x="4566495" y="779711"/>
                </a:lnTo>
                <a:cubicBezTo>
                  <a:pt x="4569936" y="797607"/>
                  <a:pt x="4583129" y="806556"/>
                  <a:pt x="4606074" y="806556"/>
                </a:cubicBezTo>
                <a:cubicBezTo>
                  <a:pt x="4619725" y="806556"/>
                  <a:pt x="4630481" y="804003"/>
                  <a:pt x="4638339" y="798898"/>
                </a:cubicBezTo>
                <a:cubicBezTo>
                  <a:pt x="4646198" y="793793"/>
                  <a:pt x="4650127" y="786823"/>
                  <a:pt x="4650127" y="777990"/>
                </a:cubicBezTo>
                <a:cubicBezTo>
                  <a:pt x="4650127" y="771336"/>
                  <a:pt x="4647660" y="765829"/>
                  <a:pt x="4642727" y="761470"/>
                </a:cubicBezTo>
                <a:cubicBezTo>
                  <a:pt x="4637794" y="757111"/>
                  <a:pt x="4630050" y="753669"/>
                  <a:pt x="4619496" y="751145"/>
                </a:cubicBezTo>
                <a:lnTo>
                  <a:pt x="4591274" y="744606"/>
                </a:lnTo>
                <a:cubicBezTo>
                  <a:pt x="4575099" y="740820"/>
                  <a:pt x="4562738" y="734625"/>
                  <a:pt x="4554191" y="726021"/>
                </a:cubicBezTo>
                <a:cubicBezTo>
                  <a:pt x="4545644" y="717417"/>
                  <a:pt x="4541371" y="706862"/>
                  <a:pt x="4541371" y="694358"/>
                </a:cubicBezTo>
                <a:cubicBezTo>
                  <a:pt x="4541371" y="683803"/>
                  <a:pt x="4544267" y="674339"/>
                  <a:pt x="4550061" y="665964"/>
                </a:cubicBezTo>
                <a:cubicBezTo>
                  <a:pt x="4555854" y="657589"/>
                  <a:pt x="4563999" y="651050"/>
                  <a:pt x="4574496" y="646347"/>
                </a:cubicBezTo>
                <a:cubicBezTo>
                  <a:pt x="4584993" y="641643"/>
                  <a:pt x="4597010" y="639291"/>
                  <a:pt x="4610548" y="639291"/>
                </a:cubicBezTo>
                <a:close/>
                <a:moveTo>
                  <a:pt x="4439098" y="639291"/>
                </a:moveTo>
                <a:cubicBezTo>
                  <a:pt x="4451717" y="639291"/>
                  <a:pt x="4462845" y="641414"/>
                  <a:pt x="4472482" y="645658"/>
                </a:cubicBezTo>
                <a:cubicBezTo>
                  <a:pt x="4482118" y="649903"/>
                  <a:pt x="4489776" y="655869"/>
                  <a:pt x="4495455" y="663555"/>
                </a:cubicBezTo>
                <a:cubicBezTo>
                  <a:pt x="4501133" y="671241"/>
                  <a:pt x="4504604" y="680132"/>
                  <a:pt x="4505866" y="690228"/>
                </a:cubicBezTo>
                <a:lnTo>
                  <a:pt x="4476956" y="690228"/>
                </a:lnTo>
                <a:cubicBezTo>
                  <a:pt x="4474776" y="682197"/>
                  <a:pt x="4470560" y="675916"/>
                  <a:pt x="4464308" y="671385"/>
                </a:cubicBezTo>
                <a:cubicBezTo>
                  <a:pt x="4458056" y="666853"/>
                  <a:pt x="4449652" y="664530"/>
                  <a:pt x="4439098" y="664415"/>
                </a:cubicBezTo>
                <a:cubicBezTo>
                  <a:pt x="4431526" y="664415"/>
                  <a:pt x="4424758" y="665677"/>
                  <a:pt x="4418792" y="668201"/>
                </a:cubicBezTo>
                <a:cubicBezTo>
                  <a:pt x="4412826" y="670725"/>
                  <a:pt x="4408123" y="674138"/>
                  <a:pt x="4404681" y="678440"/>
                </a:cubicBezTo>
                <a:cubicBezTo>
                  <a:pt x="4401239" y="682742"/>
                  <a:pt x="4399518" y="687475"/>
                  <a:pt x="4399519" y="692637"/>
                </a:cubicBezTo>
                <a:cubicBezTo>
                  <a:pt x="4399634" y="698832"/>
                  <a:pt x="4402272" y="704080"/>
                  <a:pt x="4407435" y="708383"/>
                </a:cubicBezTo>
                <a:cubicBezTo>
                  <a:pt x="4412597" y="712685"/>
                  <a:pt x="4420628" y="716155"/>
                  <a:pt x="4431526" y="718794"/>
                </a:cubicBezTo>
                <a:lnTo>
                  <a:pt x="4459403" y="725677"/>
                </a:lnTo>
                <a:cubicBezTo>
                  <a:pt x="4476038" y="729577"/>
                  <a:pt x="4488485" y="735744"/>
                  <a:pt x="4496745" y="744176"/>
                </a:cubicBezTo>
                <a:cubicBezTo>
                  <a:pt x="4505005" y="752608"/>
                  <a:pt x="4509193" y="763306"/>
                  <a:pt x="4509307" y="776269"/>
                </a:cubicBezTo>
                <a:cubicBezTo>
                  <a:pt x="4509193" y="787168"/>
                  <a:pt x="4506267" y="796862"/>
                  <a:pt x="4500531" y="805351"/>
                </a:cubicBezTo>
                <a:cubicBezTo>
                  <a:pt x="4494795" y="813840"/>
                  <a:pt x="4486420" y="820466"/>
                  <a:pt x="4475407" y="825227"/>
                </a:cubicBezTo>
                <a:cubicBezTo>
                  <a:pt x="4464394" y="829987"/>
                  <a:pt x="4451258" y="832368"/>
                  <a:pt x="4436000" y="832368"/>
                </a:cubicBezTo>
                <a:cubicBezTo>
                  <a:pt x="4415121" y="832483"/>
                  <a:pt x="4398544" y="828009"/>
                  <a:pt x="4386268" y="818946"/>
                </a:cubicBezTo>
                <a:cubicBezTo>
                  <a:pt x="4373993" y="809883"/>
                  <a:pt x="4366593" y="796804"/>
                  <a:pt x="4364070" y="779711"/>
                </a:cubicBezTo>
                <a:lnTo>
                  <a:pt x="4395045" y="779711"/>
                </a:lnTo>
                <a:cubicBezTo>
                  <a:pt x="4398486" y="797607"/>
                  <a:pt x="4411679" y="806556"/>
                  <a:pt x="4434624" y="806556"/>
                </a:cubicBezTo>
                <a:cubicBezTo>
                  <a:pt x="4448275" y="806556"/>
                  <a:pt x="4459031" y="804003"/>
                  <a:pt x="4466889" y="798898"/>
                </a:cubicBezTo>
                <a:cubicBezTo>
                  <a:pt x="4474748" y="793793"/>
                  <a:pt x="4478677" y="786823"/>
                  <a:pt x="4478677" y="777990"/>
                </a:cubicBezTo>
                <a:cubicBezTo>
                  <a:pt x="4478677" y="771336"/>
                  <a:pt x="4476210" y="765829"/>
                  <a:pt x="4471277" y="761470"/>
                </a:cubicBezTo>
                <a:cubicBezTo>
                  <a:pt x="4466344" y="757111"/>
                  <a:pt x="4458600" y="753669"/>
                  <a:pt x="4448046" y="751145"/>
                </a:cubicBezTo>
                <a:lnTo>
                  <a:pt x="4419824" y="744606"/>
                </a:lnTo>
                <a:cubicBezTo>
                  <a:pt x="4403649" y="740820"/>
                  <a:pt x="4391288" y="734625"/>
                  <a:pt x="4382741" y="726021"/>
                </a:cubicBezTo>
                <a:cubicBezTo>
                  <a:pt x="4374194" y="717417"/>
                  <a:pt x="4369920" y="706862"/>
                  <a:pt x="4369921" y="694358"/>
                </a:cubicBezTo>
                <a:cubicBezTo>
                  <a:pt x="4369920" y="683803"/>
                  <a:pt x="4372817" y="674339"/>
                  <a:pt x="4378611" y="665964"/>
                </a:cubicBezTo>
                <a:cubicBezTo>
                  <a:pt x="4384404" y="657589"/>
                  <a:pt x="4392549" y="651050"/>
                  <a:pt x="4403046" y="646347"/>
                </a:cubicBezTo>
                <a:cubicBezTo>
                  <a:pt x="4413543" y="641643"/>
                  <a:pt x="4425560" y="639291"/>
                  <a:pt x="4439098" y="639291"/>
                </a:cubicBezTo>
                <a:close/>
                <a:moveTo>
                  <a:pt x="3924859" y="639291"/>
                </a:moveTo>
                <a:cubicBezTo>
                  <a:pt x="3938970" y="639291"/>
                  <a:pt x="3952105" y="642418"/>
                  <a:pt x="3964266" y="648670"/>
                </a:cubicBezTo>
                <a:cubicBezTo>
                  <a:pt x="3976426" y="654922"/>
                  <a:pt x="3986321" y="665018"/>
                  <a:pt x="3993950" y="678956"/>
                </a:cubicBezTo>
                <a:cubicBezTo>
                  <a:pt x="4001579" y="692895"/>
                  <a:pt x="4005394" y="710763"/>
                  <a:pt x="4005394" y="732560"/>
                </a:cubicBezTo>
                <a:lnTo>
                  <a:pt x="4005394" y="744950"/>
                </a:lnTo>
                <a:lnTo>
                  <a:pt x="3869793" y="744950"/>
                </a:lnTo>
                <a:cubicBezTo>
                  <a:pt x="3870251" y="757914"/>
                  <a:pt x="3872976" y="768984"/>
                  <a:pt x="3877966" y="778162"/>
                </a:cubicBezTo>
                <a:cubicBezTo>
                  <a:pt x="3882957" y="787340"/>
                  <a:pt x="3889697" y="794309"/>
                  <a:pt x="3898186" y="799070"/>
                </a:cubicBezTo>
                <a:cubicBezTo>
                  <a:pt x="3906675" y="803831"/>
                  <a:pt x="3916484" y="806211"/>
                  <a:pt x="3927612" y="806211"/>
                </a:cubicBezTo>
                <a:cubicBezTo>
                  <a:pt x="3938167" y="806211"/>
                  <a:pt x="3947086" y="804233"/>
                  <a:pt x="3954371" y="800275"/>
                </a:cubicBezTo>
                <a:cubicBezTo>
                  <a:pt x="3961656" y="796317"/>
                  <a:pt x="3967191" y="791183"/>
                  <a:pt x="3970977" y="784873"/>
                </a:cubicBezTo>
                <a:lnTo>
                  <a:pt x="4002640" y="784873"/>
                </a:lnTo>
                <a:cubicBezTo>
                  <a:pt x="3999657" y="794395"/>
                  <a:pt x="3994696" y="802741"/>
                  <a:pt x="3987755" y="809911"/>
                </a:cubicBezTo>
                <a:cubicBezTo>
                  <a:pt x="3980814" y="817081"/>
                  <a:pt x="3972210" y="822617"/>
                  <a:pt x="3961943" y="826517"/>
                </a:cubicBezTo>
                <a:cubicBezTo>
                  <a:pt x="3951675" y="830418"/>
                  <a:pt x="3940232" y="832368"/>
                  <a:pt x="3927612" y="832368"/>
                </a:cubicBezTo>
                <a:cubicBezTo>
                  <a:pt x="3909830" y="832368"/>
                  <a:pt x="3894343" y="828410"/>
                  <a:pt x="3881150" y="820494"/>
                </a:cubicBezTo>
                <a:cubicBezTo>
                  <a:pt x="3867957" y="812579"/>
                  <a:pt x="3857833" y="801393"/>
                  <a:pt x="3850777" y="786938"/>
                </a:cubicBezTo>
                <a:cubicBezTo>
                  <a:pt x="3843722" y="772483"/>
                  <a:pt x="3840194" y="755734"/>
                  <a:pt x="3840194" y="736690"/>
                </a:cubicBezTo>
                <a:cubicBezTo>
                  <a:pt x="3840194" y="717646"/>
                  <a:pt x="3843722" y="700754"/>
                  <a:pt x="3850777" y="686012"/>
                </a:cubicBezTo>
                <a:cubicBezTo>
                  <a:pt x="3857833" y="671270"/>
                  <a:pt x="3867756" y="659798"/>
                  <a:pt x="3880548" y="651595"/>
                </a:cubicBezTo>
                <a:cubicBezTo>
                  <a:pt x="3893339" y="643393"/>
                  <a:pt x="3908109" y="639291"/>
                  <a:pt x="3924859" y="639291"/>
                </a:cubicBezTo>
                <a:close/>
                <a:moveTo>
                  <a:pt x="3734359" y="639291"/>
                </a:moveTo>
                <a:cubicBezTo>
                  <a:pt x="3747437" y="639291"/>
                  <a:pt x="3759339" y="641729"/>
                  <a:pt x="3770066" y="646605"/>
                </a:cubicBezTo>
                <a:cubicBezTo>
                  <a:pt x="3780792" y="651481"/>
                  <a:pt x="3789540" y="658393"/>
                  <a:pt x="3796309" y="667341"/>
                </a:cubicBezTo>
                <a:cubicBezTo>
                  <a:pt x="3803077" y="676289"/>
                  <a:pt x="3807207" y="686557"/>
                  <a:pt x="3808699" y="698144"/>
                </a:cubicBezTo>
                <a:lnTo>
                  <a:pt x="3779100" y="698144"/>
                </a:lnTo>
                <a:cubicBezTo>
                  <a:pt x="3776806" y="688851"/>
                  <a:pt x="3771844" y="681079"/>
                  <a:pt x="3764215" y="674826"/>
                </a:cubicBezTo>
                <a:cubicBezTo>
                  <a:pt x="3756586" y="668574"/>
                  <a:pt x="3746863" y="665448"/>
                  <a:pt x="3735047" y="665448"/>
                </a:cubicBezTo>
                <a:cubicBezTo>
                  <a:pt x="3724034" y="665448"/>
                  <a:pt x="3714311" y="668316"/>
                  <a:pt x="3705879" y="674052"/>
                </a:cubicBezTo>
                <a:cubicBezTo>
                  <a:pt x="3697447" y="679788"/>
                  <a:pt x="3690908" y="687905"/>
                  <a:pt x="3686262" y="698402"/>
                </a:cubicBezTo>
                <a:cubicBezTo>
                  <a:pt x="3681616" y="708899"/>
                  <a:pt x="3679293" y="721088"/>
                  <a:pt x="3679293" y="734969"/>
                </a:cubicBezTo>
                <a:cubicBezTo>
                  <a:pt x="3679293" y="749195"/>
                  <a:pt x="3681587" y="761671"/>
                  <a:pt x="3686176" y="772397"/>
                </a:cubicBezTo>
                <a:cubicBezTo>
                  <a:pt x="3690764" y="783124"/>
                  <a:pt x="3697246" y="791384"/>
                  <a:pt x="3705621" y="797177"/>
                </a:cubicBezTo>
                <a:cubicBezTo>
                  <a:pt x="3713996" y="802971"/>
                  <a:pt x="3723804" y="805867"/>
                  <a:pt x="3735047" y="805867"/>
                </a:cubicBezTo>
                <a:cubicBezTo>
                  <a:pt x="3746175" y="805867"/>
                  <a:pt x="3755668" y="803028"/>
                  <a:pt x="3763527" y="797349"/>
                </a:cubicBezTo>
                <a:cubicBezTo>
                  <a:pt x="3771385" y="791670"/>
                  <a:pt x="3776576" y="783726"/>
                  <a:pt x="3779100" y="773516"/>
                </a:cubicBezTo>
                <a:lnTo>
                  <a:pt x="3808699" y="773516"/>
                </a:lnTo>
                <a:cubicBezTo>
                  <a:pt x="3807092" y="784758"/>
                  <a:pt x="3803077" y="794854"/>
                  <a:pt x="3796653" y="803802"/>
                </a:cubicBezTo>
                <a:cubicBezTo>
                  <a:pt x="3790228" y="812751"/>
                  <a:pt x="3781710" y="819749"/>
                  <a:pt x="3771099" y="824796"/>
                </a:cubicBezTo>
                <a:cubicBezTo>
                  <a:pt x="3760486" y="829844"/>
                  <a:pt x="3748469" y="832368"/>
                  <a:pt x="3735047" y="832368"/>
                </a:cubicBezTo>
                <a:cubicBezTo>
                  <a:pt x="3717724" y="832368"/>
                  <a:pt x="3702610" y="828295"/>
                  <a:pt x="3689704" y="820150"/>
                </a:cubicBezTo>
                <a:cubicBezTo>
                  <a:pt x="3676797" y="812005"/>
                  <a:pt x="3666903" y="800619"/>
                  <a:pt x="3660019" y="785992"/>
                </a:cubicBezTo>
                <a:cubicBezTo>
                  <a:pt x="3653136" y="771365"/>
                  <a:pt x="3649694" y="754701"/>
                  <a:pt x="3649694" y="736002"/>
                </a:cubicBezTo>
                <a:cubicBezTo>
                  <a:pt x="3649694" y="717187"/>
                  <a:pt x="3653222" y="700467"/>
                  <a:pt x="3660277" y="685840"/>
                </a:cubicBezTo>
                <a:cubicBezTo>
                  <a:pt x="3667333" y="671213"/>
                  <a:pt x="3677285" y="659798"/>
                  <a:pt x="3690134" y="651595"/>
                </a:cubicBezTo>
                <a:cubicBezTo>
                  <a:pt x="3702982" y="643393"/>
                  <a:pt x="3717724" y="639291"/>
                  <a:pt x="3734359" y="639291"/>
                </a:cubicBezTo>
                <a:close/>
                <a:moveTo>
                  <a:pt x="3458822" y="639291"/>
                </a:moveTo>
                <a:cubicBezTo>
                  <a:pt x="3475572" y="639291"/>
                  <a:pt x="3490371" y="643307"/>
                  <a:pt x="3503220" y="651337"/>
                </a:cubicBezTo>
                <a:cubicBezTo>
                  <a:pt x="3516068" y="659368"/>
                  <a:pt x="3525992" y="670668"/>
                  <a:pt x="3532990" y="685237"/>
                </a:cubicBezTo>
                <a:cubicBezTo>
                  <a:pt x="3539988" y="699807"/>
                  <a:pt x="3543487" y="716729"/>
                  <a:pt x="3543487" y="736002"/>
                </a:cubicBezTo>
                <a:cubicBezTo>
                  <a:pt x="3543487" y="755160"/>
                  <a:pt x="3539988" y="772024"/>
                  <a:pt x="3532990" y="786594"/>
                </a:cubicBezTo>
                <a:cubicBezTo>
                  <a:pt x="3525992" y="801164"/>
                  <a:pt x="3516068" y="812435"/>
                  <a:pt x="3503220" y="820408"/>
                </a:cubicBezTo>
                <a:cubicBezTo>
                  <a:pt x="3490371" y="828381"/>
                  <a:pt x="3475572" y="832368"/>
                  <a:pt x="3458822" y="832368"/>
                </a:cubicBezTo>
                <a:cubicBezTo>
                  <a:pt x="3441958" y="832368"/>
                  <a:pt x="3427073" y="828381"/>
                  <a:pt x="3414167" y="820408"/>
                </a:cubicBezTo>
                <a:cubicBezTo>
                  <a:pt x="3401261" y="812435"/>
                  <a:pt x="3391251" y="801164"/>
                  <a:pt x="3384138" y="786594"/>
                </a:cubicBezTo>
                <a:cubicBezTo>
                  <a:pt x="3377025" y="772024"/>
                  <a:pt x="3373469" y="755160"/>
                  <a:pt x="3373469" y="736002"/>
                </a:cubicBezTo>
                <a:cubicBezTo>
                  <a:pt x="3373469" y="716729"/>
                  <a:pt x="3377025" y="699807"/>
                  <a:pt x="3384138" y="685237"/>
                </a:cubicBezTo>
                <a:cubicBezTo>
                  <a:pt x="3391251" y="670668"/>
                  <a:pt x="3401261" y="659368"/>
                  <a:pt x="3414167" y="651337"/>
                </a:cubicBezTo>
                <a:cubicBezTo>
                  <a:pt x="3427073" y="643307"/>
                  <a:pt x="3441958" y="639291"/>
                  <a:pt x="3458822" y="639291"/>
                </a:cubicBezTo>
                <a:close/>
                <a:moveTo>
                  <a:pt x="2915209" y="639291"/>
                </a:moveTo>
                <a:cubicBezTo>
                  <a:pt x="2929320" y="639291"/>
                  <a:pt x="2942455" y="642418"/>
                  <a:pt x="2954616" y="648670"/>
                </a:cubicBezTo>
                <a:cubicBezTo>
                  <a:pt x="2966776" y="654922"/>
                  <a:pt x="2976671" y="665018"/>
                  <a:pt x="2984300" y="678956"/>
                </a:cubicBezTo>
                <a:cubicBezTo>
                  <a:pt x="2991929" y="692895"/>
                  <a:pt x="2995743" y="710763"/>
                  <a:pt x="2995744" y="732560"/>
                </a:cubicBezTo>
                <a:lnTo>
                  <a:pt x="2995744" y="744950"/>
                </a:lnTo>
                <a:lnTo>
                  <a:pt x="2860143" y="744950"/>
                </a:lnTo>
                <a:cubicBezTo>
                  <a:pt x="2860601" y="757914"/>
                  <a:pt x="2863326" y="768984"/>
                  <a:pt x="2868316" y="778162"/>
                </a:cubicBezTo>
                <a:cubicBezTo>
                  <a:pt x="2873307" y="787340"/>
                  <a:pt x="2880047" y="794309"/>
                  <a:pt x="2888536" y="799070"/>
                </a:cubicBezTo>
                <a:cubicBezTo>
                  <a:pt x="2897025" y="803831"/>
                  <a:pt x="2906834" y="806211"/>
                  <a:pt x="2917962" y="806211"/>
                </a:cubicBezTo>
                <a:cubicBezTo>
                  <a:pt x="2928517" y="806211"/>
                  <a:pt x="2937436" y="804233"/>
                  <a:pt x="2944721" y="800275"/>
                </a:cubicBezTo>
                <a:cubicBezTo>
                  <a:pt x="2952006" y="796317"/>
                  <a:pt x="2957541" y="791183"/>
                  <a:pt x="2961327" y="784873"/>
                </a:cubicBezTo>
                <a:lnTo>
                  <a:pt x="2992990" y="784873"/>
                </a:lnTo>
                <a:cubicBezTo>
                  <a:pt x="2990007" y="794395"/>
                  <a:pt x="2985046" y="802741"/>
                  <a:pt x="2978105" y="809911"/>
                </a:cubicBezTo>
                <a:cubicBezTo>
                  <a:pt x="2971165" y="817081"/>
                  <a:pt x="2962560" y="822617"/>
                  <a:pt x="2952293" y="826517"/>
                </a:cubicBezTo>
                <a:cubicBezTo>
                  <a:pt x="2942025" y="830418"/>
                  <a:pt x="2930582" y="832368"/>
                  <a:pt x="2917962" y="832368"/>
                </a:cubicBezTo>
                <a:cubicBezTo>
                  <a:pt x="2900180" y="832368"/>
                  <a:pt x="2884693" y="828410"/>
                  <a:pt x="2871500" y="820494"/>
                </a:cubicBezTo>
                <a:cubicBezTo>
                  <a:pt x="2858307" y="812579"/>
                  <a:pt x="2848182" y="801393"/>
                  <a:pt x="2841127" y="786938"/>
                </a:cubicBezTo>
                <a:cubicBezTo>
                  <a:pt x="2834072" y="772483"/>
                  <a:pt x="2830544" y="755734"/>
                  <a:pt x="2830544" y="736690"/>
                </a:cubicBezTo>
                <a:cubicBezTo>
                  <a:pt x="2830544" y="717646"/>
                  <a:pt x="2834072" y="700754"/>
                  <a:pt x="2841127" y="686012"/>
                </a:cubicBezTo>
                <a:cubicBezTo>
                  <a:pt x="2848182" y="671270"/>
                  <a:pt x="2858106" y="659798"/>
                  <a:pt x="2870898" y="651595"/>
                </a:cubicBezTo>
                <a:cubicBezTo>
                  <a:pt x="2883689" y="643393"/>
                  <a:pt x="2898459" y="639291"/>
                  <a:pt x="2915209" y="639291"/>
                </a:cubicBezTo>
                <a:close/>
                <a:moveTo>
                  <a:pt x="2334984" y="639291"/>
                </a:moveTo>
                <a:cubicBezTo>
                  <a:pt x="2350586" y="639291"/>
                  <a:pt x="2364381" y="643221"/>
                  <a:pt x="2376370" y="651079"/>
                </a:cubicBezTo>
                <a:cubicBezTo>
                  <a:pt x="2388358" y="658937"/>
                  <a:pt x="2397708" y="670152"/>
                  <a:pt x="2404419" y="684721"/>
                </a:cubicBezTo>
                <a:cubicBezTo>
                  <a:pt x="2411130" y="699291"/>
                  <a:pt x="2414486" y="716270"/>
                  <a:pt x="2414486" y="735658"/>
                </a:cubicBezTo>
                <a:cubicBezTo>
                  <a:pt x="2414486" y="755160"/>
                  <a:pt x="2411159" y="772225"/>
                  <a:pt x="2404505" y="786852"/>
                </a:cubicBezTo>
                <a:cubicBezTo>
                  <a:pt x="2397851" y="801479"/>
                  <a:pt x="2388530" y="812722"/>
                  <a:pt x="2376542" y="820580"/>
                </a:cubicBezTo>
                <a:cubicBezTo>
                  <a:pt x="2364553" y="828439"/>
                  <a:pt x="2350815" y="832368"/>
                  <a:pt x="2335328" y="832368"/>
                </a:cubicBezTo>
                <a:cubicBezTo>
                  <a:pt x="2324544" y="832368"/>
                  <a:pt x="2315510" y="830590"/>
                  <a:pt x="2308225" y="827033"/>
                </a:cubicBezTo>
                <a:cubicBezTo>
                  <a:pt x="2300940" y="823477"/>
                  <a:pt x="2295491" y="819548"/>
                  <a:pt x="2291877" y="815246"/>
                </a:cubicBezTo>
                <a:cubicBezTo>
                  <a:pt x="2288263" y="810944"/>
                  <a:pt x="2284621" y="805867"/>
                  <a:pt x="2280950" y="800016"/>
                </a:cubicBezTo>
                <a:lnTo>
                  <a:pt x="2278541" y="800016"/>
                </a:lnTo>
                <a:lnTo>
                  <a:pt x="2278541" y="898792"/>
                </a:lnTo>
                <a:lnTo>
                  <a:pt x="2248943" y="898792"/>
                </a:lnTo>
                <a:lnTo>
                  <a:pt x="2248943" y="641701"/>
                </a:lnTo>
                <a:lnTo>
                  <a:pt x="2277508" y="641701"/>
                </a:lnTo>
                <a:lnTo>
                  <a:pt x="2277508" y="671299"/>
                </a:lnTo>
                <a:lnTo>
                  <a:pt x="2280950" y="671299"/>
                </a:lnTo>
                <a:cubicBezTo>
                  <a:pt x="2284965" y="664989"/>
                  <a:pt x="2288608" y="659884"/>
                  <a:pt x="2291877" y="655983"/>
                </a:cubicBezTo>
                <a:cubicBezTo>
                  <a:pt x="2295147" y="652083"/>
                  <a:pt x="2300395" y="648326"/>
                  <a:pt x="2307623" y="644712"/>
                </a:cubicBezTo>
                <a:cubicBezTo>
                  <a:pt x="2314850" y="641098"/>
                  <a:pt x="2323971" y="639291"/>
                  <a:pt x="2334984" y="639291"/>
                </a:cubicBezTo>
                <a:close/>
                <a:moveTo>
                  <a:pt x="2129341" y="639291"/>
                </a:moveTo>
                <a:cubicBezTo>
                  <a:pt x="2147352" y="639291"/>
                  <a:pt x="2163585" y="643852"/>
                  <a:pt x="2178040" y="652972"/>
                </a:cubicBezTo>
                <a:cubicBezTo>
                  <a:pt x="2192495" y="662092"/>
                  <a:pt x="2199665" y="679559"/>
                  <a:pt x="2199550" y="705371"/>
                </a:cubicBezTo>
                <a:lnTo>
                  <a:pt x="2199550" y="828582"/>
                </a:lnTo>
                <a:lnTo>
                  <a:pt x="2170296" y="828582"/>
                </a:lnTo>
                <a:lnTo>
                  <a:pt x="2170296" y="803114"/>
                </a:lnTo>
                <a:lnTo>
                  <a:pt x="2168920" y="803114"/>
                </a:lnTo>
                <a:cubicBezTo>
                  <a:pt x="2165134" y="810915"/>
                  <a:pt x="2158566" y="817827"/>
                  <a:pt x="2149216" y="823850"/>
                </a:cubicBezTo>
                <a:cubicBezTo>
                  <a:pt x="2139866" y="829873"/>
                  <a:pt x="2127849" y="832942"/>
                  <a:pt x="2113165" y="833056"/>
                </a:cubicBezTo>
                <a:cubicBezTo>
                  <a:pt x="2101234" y="832942"/>
                  <a:pt x="2090450" y="830618"/>
                  <a:pt x="2080813" y="826087"/>
                </a:cubicBezTo>
                <a:cubicBezTo>
                  <a:pt x="2071177" y="821555"/>
                  <a:pt x="2063548" y="814959"/>
                  <a:pt x="2057926" y="806297"/>
                </a:cubicBezTo>
                <a:cubicBezTo>
                  <a:pt x="2052305" y="797636"/>
                  <a:pt x="2049494" y="787397"/>
                  <a:pt x="2049494" y="775581"/>
                </a:cubicBezTo>
                <a:cubicBezTo>
                  <a:pt x="2049494" y="756308"/>
                  <a:pt x="2056119" y="742684"/>
                  <a:pt x="2069370" y="734711"/>
                </a:cubicBezTo>
                <a:cubicBezTo>
                  <a:pt x="2082620" y="726738"/>
                  <a:pt x="2099398" y="722006"/>
                  <a:pt x="2119704" y="720514"/>
                </a:cubicBezTo>
                <a:cubicBezTo>
                  <a:pt x="2127620" y="719941"/>
                  <a:pt x="2137027" y="719367"/>
                  <a:pt x="2147926" y="718794"/>
                </a:cubicBezTo>
                <a:cubicBezTo>
                  <a:pt x="2158824" y="718220"/>
                  <a:pt x="2166281" y="717876"/>
                  <a:pt x="2170296" y="717761"/>
                </a:cubicBezTo>
                <a:lnTo>
                  <a:pt x="2170296" y="702618"/>
                </a:lnTo>
                <a:cubicBezTo>
                  <a:pt x="2170296" y="690572"/>
                  <a:pt x="2166711" y="681308"/>
                  <a:pt x="2159541" y="674826"/>
                </a:cubicBezTo>
                <a:cubicBezTo>
                  <a:pt x="2152371" y="668345"/>
                  <a:pt x="2141845" y="665104"/>
                  <a:pt x="2127964" y="665104"/>
                </a:cubicBezTo>
                <a:cubicBezTo>
                  <a:pt x="2116606" y="665104"/>
                  <a:pt x="2107314" y="667427"/>
                  <a:pt x="2100087" y="672073"/>
                </a:cubicBezTo>
                <a:cubicBezTo>
                  <a:pt x="2092859" y="676719"/>
                  <a:pt x="2088155" y="682771"/>
                  <a:pt x="2085976" y="690228"/>
                </a:cubicBezTo>
                <a:lnTo>
                  <a:pt x="2055001" y="690228"/>
                </a:lnTo>
                <a:cubicBezTo>
                  <a:pt x="2056263" y="680247"/>
                  <a:pt x="2060163" y="671413"/>
                  <a:pt x="2066703" y="663727"/>
                </a:cubicBezTo>
                <a:cubicBezTo>
                  <a:pt x="2073242" y="656041"/>
                  <a:pt x="2081932" y="650047"/>
                  <a:pt x="2092773" y="645745"/>
                </a:cubicBezTo>
                <a:cubicBezTo>
                  <a:pt x="2103614" y="641442"/>
                  <a:pt x="2115803" y="639291"/>
                  <a:pt x="2129341" y="639291"/>
                </a:cubicBezTo>
                <a:close/>
                <a:moveTo>
                  <a:pt x="1229284" y="639291"/>
                </a:moveTo>
                <a:cubicBezTo>
                  <a:pt x="1243395" y="639291"/>
                  <a:pt x="1256530" y="642418"/>
                  <a:pt x="1268691" y="648670"/>
                </a:cubicBezTo>
                <a:cubicBezTo>
                  <a:pt x="1280851" y="654922"/>
                  <a:pt x="1290746" y="665018"/>
                  <a:pt x="1298375" y="678956"/>
                </a:cubicBezTo>
                <a:cubicBezTo>
                  <a:pt x="1306004" y="692895"/>
                  <a:pt x="1309818" y="710763"/>
                  <a:pt x="1309818" y="732560"/>
                </a:cubicBezTo>
                <a:lnTo>
                  <a:pt x="1309818" y="744950"/>
                </a:lnTo>
                <a:lnTo>
                  <a:pt x="1174217" y="744950"/>
                </a:lnTo>
                <a:cubicBezTo>
                  <a:pt x="1174676" y="757914"/>
                  <a:pt x="1177401" y="768984"/>
                  <a:pt x="1182391" y="778162"/>
                </a:cubicBezTo>
                <a:cubicBezTo>
                  <a:pt x="1187382" y="787340"/>
                  <a:pt x="1194122" y="794309"/>
                  <a:pt x="1202611" y="799070"/>
                </a:cubicBezTo>
                <a:cubicBezTo>
                  <a:pt x="1211100" y="803831"/>
                  <a:pt x="1220909" y="806211"/>
                  <a:pt x="1232037" y="806211"/>
                </a:cubicBezTo>
                <a:cubicBezTo>
                  <a:pt x="1242592" y="806211"/>
                  <a:pt x="1251511" y="804233"/>
                  <a:pt x="1258796" y="800275"/>
                </a:cubicBezTo>
                <a:cubicBezTo>
                  <a:pt x="1266081" y="796317"/>
                  <a:pt x="1271616" y="791183"/>
                  <a:pt x="1275402" y="784873"/>
                </a:cubicBezTo>
                <a:lnTo>
                  <a:pt x="1307065" y="784873"/>
                </a:lnTo>
                <a:cubicBezTo>
                  <a:pt x="1304082" y="794395"/>
                  <a:pt x="1299121" y="802741"/>
                  <a:pt x="1292180" y="809911"/>
                </a:cubicBezTo>
                <a:cubicBezTo>
                  <a:pt x="1285239" y="817081"/>
                  <a:pt x="1276635" y="822617"/>
                  <a:pt x="1266368" y="826517"/>
                </a:cubicBezTo>
                <a:cubicBezTo>
                  <a:pt x="1256100" y="830418"/>
                  <a:pt x="1244657" y="832368"/>
                  <a:pt x="1232037" y="832368"/>
                </a:cubicBezTo>
                <a:cubicBezTo>
                  <a:pt x="1214255" y="832368"/>
                  <a:pt x="1198768" y="828410"/>
                  <a:pt x="1185575" y="820494"/>
                </a:cubicBezTo>
                <a:cubicBezTo>
                  <a:pt x="1172382" y="812579"/>
                  <a:pt x="1162258" y="801393"/>
                  <a:pt x="1155202" y="786938"/>
                </a:cubicBezTo>
                <a:cubicBezTo>
                  <a:pt x="1148147" y="772483"/>
                  <a:pt x="1144619" y="755734"/>
                  <a:pt x="1144619" y="736690"/>
                </a:cubicBezTo>
                <a:cubicBezTo>
                  <a:pt x="1144619" y="717646"/>
                  <a:pt x="1148147" y="700754"/>
                  <a:pt x="1155202" y="686012"/>
                </a:cubicBezTo>
                <a:cubicBezTo>
                  <a:pt x="1162258" y="671270"/>
                  <a:pt x="1172181" y="659798"/>
                  <a:pt x="1184973" y="651595"/>
                </a:cubicBezTo>
                <a:cubicBezTo>
                  <a:pt x="1197764" y="643393"/>
                  <a:pt x="1212534" y="639291"/>
                  <a:pt x="1229284" y="639291"/>
                </a:cubicBezTo>
                <a:close/>
                <a:moveTo>
                  <a:pt x="852991" y="639291"/>
                </a:moveTo>
                <a:cubicBezTo>
                  <a:pt x="871002" y="639291"/>
                  <a:pt x="887235" y="643852"/>
                  <a:pt x="901690" y="652972"/>
                </a:cubicBezTo>
                <a:cubicBezTo>
                  <a:pt x="916145" y="662092"/>
                  <a:pt x="923315" y="679559"/>
                  <a:pt x="923200" y="705371"/>
                </a:cubicBezTo>
                <a:lnTo>
                  <a:pt x="923200" y="828582"/>
                </a:lnTo>
                <a:lnTo>
                  <a:pt x="893946" y="828582"/>
                </a:lnTo>
                <a:lnTo>
                  <a:pt x="893946" y="803114"/>
                </a:lnTo>
                <a:lnTo>
                  <a:pt x="892570" y="803114"/>
                </a:lnTo>
                <a:cubicBezTo>
                  <a:pt x="888784" y="810915"/>
                  <a:pt x="882216" y="817827"/>
                  <a:pt x="872866" y="823850"/>
                </a:cubicBezTo>
                <a:cubicBezTo>
                  <a:pt x="863516" y="829873"/>
                  <a:pt x="851499" y="832942"/>
                  <a:pt x="836815" y="833056"/>
                </a:cubicBezTo>
                <a:cubicBezTo>
                  <a:pt x="824884" y="832942"/>
                  <a:pt x="814100" y="830618"/>
                  <a:pt x="804463" y="826087"/>
                </a:cubicBezTo>
                <a:cubicBezTo>
                  <a:pt x="794827" y="821555"/>
                  <a:pt x="787198" y="814959"/>
                  <a:pt x="781576" y="806297"/>
                </a:cubicBezTo>
                <a:cubicBezTo>
                  <a:pt x="775955" y="797636"/>
                  <a:pt x="773144" y="787397"/>
                  <a:pt x="773144" y="775581"/>
                </a:cubicBezTo>
                <a:cubicBezTo>
                  <a:pt x="773144" y="756308"/>
                  <a:pt x="779769" y="742684"/>
                  <a:pt x="793020" y="734711"/>
                </a:cubicBezTo>
                <a:cubicBezTo>
                  <a:pt x="806270" y="726738"/>
                  <a:pt x="823048" y="722006"/>
                  <a:pt x="843354" y="720514"/>
                </a:cubicBezTo>
                <a:cubicBezTo>
                  <a:pt x="851270" y="719941"/>
                  <a:pt x="860677" y="719367"/>
                  <a:pt x="871575" y="718794"/>
                </a:cubicBezTo>
                <a:cubicBezTo>
                  <a:pt x="882474" y="718220"/>
                  <a:pt x="889931" y="717876"/>
                  <a:pt x="893946" y="717761"/>
                </a:cubicBezTo>
                <a:lnTo>
                  <a:pt x="893946" y="702618"/>
                </a:lnTo>
                <a:cubicBezTo>
                  <a:pt x="893946" y="690572"/>
                  <a:pt x="890361" y="681308"/>
                  <a:pt x="883191" y="674826"/>
                </a:cubicBezTo>
                <a:cubicBezTo>
                  <a:pt x="876021" y="668345"/>
                  <a:pt x="865495" y="665104"/>
                  <a:pt x="851614" y="665104"/>
                </a:cubicBezTo>
                <a:cubicBezTo>
                  <a:pt x="840256" y="665104"/>
                  <a:pt x="830964" y="667427"/>
                  <a:pt x="823737" y="672073"/>
                </a:cubicBezTo>
                <a:cubicBezTo>
                  <a:pt x="816509" y="676719"/>
                  <a:pt x="811806" y="682771"/>
                  <a:pt x="809626" y="690228"/>
                </a:cubicBezTo>
                <a:lnTo>
                  <a:pt x="778651" y="690228"/>
                </a:lnTo>
                <a:cubicBezTo>
                  <a:pt x="779913" y="680247"/>
                  <a:pt x="783813" y="671413"/>
                  <a:pt x="790353" y="663727"/>
                </a:cubicBezTo>
                <a:cubicBezTo>
                  <a:pt x="796892" y="656041"/>
                  <a:pt x="805582" y="650047"/>
                  <a:pt x="816423" y="645745"/>
                </a:cubicBezTo>
                <a:cubicBezTo>
                  <a:pt x="827264" y="641442"/>
                  <a:pt x="839453" y="639291"/>
                  <a:pt x="852991" y="639291"/>
                </a:cubicBezTo>
                <a:close/>
                <a:moveTo>
                  <a:pt x="667309" y="639291"/>
                </a:moveTo>
                <a:cubicBezTo>
                  <a:pt x="681420" y="639291"/>
                  <a:pt x="694555" y="642418"/>
                  <a:pt x="706716" y="648670"/>
                </a:cubicBezTo>
                <a:cubicBezTo>
                  <a:pt x="718876" y="654922"/>
                  <a:pt x="728771" y="665018"/>
                  <a:pt x="736400" y="678956"/>
                </a:cubicBezTo>
                <a:cubicBezTo>
                  <a:pt x="744029" y="692895"/>
                  <a:pt x="747843" y="710763"/>
                  <a:pt x="747843" y="732560"/>
                </a:cubicBezTo>
                <a:lnTo>
                  <a:pt x="747843" y="744950"/>
                </a:lnTo>
                <a:lnTo>
                  <a:pt x="612242" y="744950"/>
                </a:lnTo>
                <a:cubicBezTo>
                  <a:pt x="612701" y="757914"/>
                  <a:pt x="615426" y="768984"/>
                  <a:pt x="620416" y="778162"/>
                </a:cubicBezTo>
                <a:cubicBezTo>
                  <a:pt x="625407" y="787340"/>
                  <a:pt x="632147" y="794309"/>
                  <a:pt x="640636" y="799070"/>
                </a:cubicBezTo>
                <a:cubicBezTo>
                  <a:pt x="649125" y="803831"/>
                  <a:pt x="658934" y="806211"/>
                  <a:pt x="670062" y="806211"/>
                </a:cubicBezTo>
                <a:cubicBezTo>
                  <a:pt x="680617" y="806211"/>
                  <a:pt x="689536" y="804233"/>
                  <a:pt x="696821" y="800275"/>
                </a:cubicBezTo>
                <a:cubicBezTo>
                  <a:pt x="704106" y="796317"/>
                  <a:pt x="709641" y="791183"/>
                  <a:pt x="713427" y="784873"/>
                </a:cubicBezTo>
                <a:lnTo>
                  <a:pt x="745090" y="784873"/>
                </a:lnTo>
                <a:cubicBezTo>
                  <a:pt x="742107" y="794395"/>
                  <a:pt x="737146" y="802741"/>
                  <a:pt x="730205" y="809911"/>
                </a:cubicBezTo>
                <a:cubicBezTo>
                  <a:pt x="723264" y="817081"/>
                  <a:pt x="714660" y="822617"/>
                  <a:pt x="704393" y="826517"/>
                </a:cubicBezTo>
                <a:cubicBezTo>
                  <a:pt x="694125" y="830418"/>
                  <a:pt x="682682" y="832368"/>
                  <a:pt x="670062" y="832368"/>
                </a:cubicBezTo>
                <a:cubicBezTo>
                  <a:pt x="652280" y="832368"/>
                  <a:pt x="636793" y="828410"/>
                  <a:pt x="623600" y="820494"/>
                </a:cubicBezTo>
                <a:cubicBezTo>
                  <a:pt x="610407" y="812579"/>
                  <a:pt x="600283" y="801393"/>
                  <a:pt x="593227" y="786938"/>
                </a:cubicBezTo>
                <a:cubicBezTo>
                  <a:pt x="586172" y="772483"/>
                  <a:pt x="582644" y="755734"/>
                  <a:pt x="582644" y="736690"/>
                </a:cubicBezTo>
                <a:cubicBezTo>
                  <a:pt x="582644" y="717646"/>
                  <a:pt x="586172" y="700754"/>
                  <a:pt x="593227" y="686012"/>
                </a:cubicBezTo>
                <a:cubicBezTo>
                  <a:pt x="600283" y="671270"/>
                  <a:pt x="610206" y="659798"/>
                  <a:pt x="622998" y="651595"/>
                </a:cubicBezTo>
                <a:cubicBezTo>
                  <a:pt x="635789" y="643393"/>
                  <a:pt x="650560" y="639291"/>
                  <a:pt x="667309" y="639291"/>
                </a:cubicBezTo>
                <a:close/>
                <a:moveTo>
                  <a:pt x="477609" y="639291"/>
                </a:moveTo>
                <a:cubicBezTo>
                  <a:pt x="493211" y="639291"/>
                  <a:pt x="507006" y="643221"/>
                  <a:pt x="518995" y="651079"/>
                </a:cubicBezTo>
                <a:cubicBezTo>
                  <a:pt x="530983" y="658937"/>
                  <a:pt x="540333" y="670152"/>
                  <a:pt x="547044" y="684721"/>
                </a:cubicBezTo>
                <a:cubicBezTo>
                  <a:pt x="553755" y="699291"/>
                  <a:pt x="557111" y="716270"/>
                  <a:pt x="557111" y="735658"/>
                </a:cubicBezTo>
                <a:cubicBezTo>
                  <a:pt x="557111" y="755160"/>
                  <a:pt x="553784" y="772225"/>
                  <a:pt x="547130" y="786852"/>
                </a:cubicBezTo>
                <a:cubicBezTo>
                  <a:pt x="540476" y="801479"/>
                  <a:pt x="531155" y="812722"/>
                  <a:pt x="519167" y="820580"/>
                </a:cubicBezTo>
                <a:cubicBezTo>
                  <a:pt x="507178" y="828439"/>
                  <a:pt x="493440" y="832368"/>
                  <a:pt x="477953" y="832368"/>
                </a:cubicBezTo>
                <a:cubicBezTo>
                  <a:pt x="467169" y="832368"/>
                  <a:pt x="458135" y="830590"/>
                  <a:pt x="450850" y="827033"/>
                </a:cubicBezTo>
                <a:cubicBezTo>
                  <a:pt x="443565" y="823477"/>
                  <a:pt x="438116" y="819548"/>
                  <a:pt x="434502" y="815246"/>
                </a:cubicBezTo>
                <a:cubicBezTo>
                  <a:pt x="430888" y="810944"/>
                  <a:pt x="427246" y="805867"/>
                  <a:pt x="423575" y="800016"/>
                </a:cubicBezTo>
                <a:lnTo>
                  <a:pt x="421166" y="800016"/>
                </a:lnTo>
                <a:lnTo>
                  <a:pt x="421166" y="898792"/>
                </a:lnTo>
                <a:lnTo>
                  <a:pt x="391568" y="898792"/>
                </a:lnTo>
                <a:lnTo>
                  <a:pt x="391568" y="641701"/>
                </a:lnTo>
                <a:lnTo>
                  <a:pt x="420133" y="641701"/>
                </a:lnTo>
                <a:lnTo>
                  <a:pt x="420133" y="671299"/>
                </a:lnTo>
                <a:lnTo>
                  <a:pt x="423575" y="671299"/>
                </a:lnTo>
                <a:cubicBezTo>
                  <a:pt x="427590" y="664989"/>
                  <a:pt x="431233" y="659884"/>
                  <a:pt x="434502" y="655983"/>
                </a:cubicBezTo>
                <a:cubicBezTo>
                  <a:pt x="437772" y="652083"/>
                  <a:pt x="443020" y="648326"/>
                  <a:pt x="450248" y="644712"/>
                </a:cubicBezTo>
                <a:cubicBezTo>
                  <a:pt x="457475" y="641098"/>
                  <a:pt x="466596" y="639291"/>
                  <a:pt x="477609" y="639291"/>
                </a:cubicBezTo>
                <a:close/>
                <a:moveTo>
                  <a:pt x="1422881" y="638603"/>
                </a:moveTo>
                <a:cubicBezTo>
                  <a:pt x="1424487" y="638603"/>
                  <a:pt x="1425749" y="638660"/>
                  <a:pt x="1426667" y="638775"/>
                </a:cubicBezTo>
                <a:cubicBezTo>
                  <a:pt x="1428044" y="638775"/>
                  <a:pt x="1430051" y="638833"/>
                  <a:pt x="1432690" y="638947"/>
                </a:cubicBezTo>
                <a:cubicBezTo>
                  <a:pt x="1435329" y="639062"/>
                  <a:pt x="1437222" y="639177"/>
                  <a:pt x="1438369" y="639291"/>
                </a:cubicBezTo>
                <a:lnTo>
                  <a:pt x="1438369" y="669234"/>
                </a:lnTo>
                <a:cubicBezTo>
                  <a:pt x="1432403" y="667857"/>
                  <a:pt x="1426438" y="667169"/>
                  <a:pt x="1420472" y="667169"/>
                </a:cubicBezTo>
                <a:cubicBezTo>
                  <a:pt x="1411639" y="667169"/>
                  <a:pt x="1403665" y="669062"/>
                  <a:pt x="1396553" y="672848"/>
                </a:cubicBezTo>
                <a:cubicBezTo>
                  <a:pt x="1389440" y="676633"/>
                  <a:pt x="1383847" y="681853"/>
                  <a:pt x="1379775" y="688507"/>
                </a:cubicBezTo>
                <a:cubicBezTo>
                  <a:pt x="1375702" y="695161"/>
                  <a:pt x="1373666" y="702618"/>
                  <a:pt x="1373666" y="710878"/>
                </a:cubicBezTo>
                <a:lnTo>
                  <a:pt x="1373666" y="828582"/>
                </a:lnTo>
                <a:lnTo>
                  <a:pt x="1344068" y="828582"/>
                </a:lnTo>
                <a:lnTo>
                  <a:pt x="1344068" y="641701"/>
                </a:lnTo>
                <a:lnTo>
                  <a:pt x="1372633" y="641701"/>
                </a:lnTo>
                <a:lnTo>
                  <a:pt x="1372633" y="670266"/>
                </a:lnTo>
                <a:lnTo>
                  <a:pt x="1374698" y="670266"/>
                </a:lnTo>
                <a:cubicBezTo>
                  <a:pt x="1378025" y="660859"/>
                  <a:pt x="1384134" y="653259"/>
                  <a:pt x="1393025" y="647465"/>
                </a:cubicBezTo>
                <a:cubicBezTo>
                  <a:pt x="1401916" y="641672"/>
                  <a:pt x="1411868" y="638718"/>
                  <a:pt x="1422881" y="638603"/>
                </a:cubicBezTo>
                <a:close/>
                <a:moveTo>
                  <a:pt x="4233213" y="619674"/>
                </a:moveTo>
                <a:lnTo>
                  <a:pt x="4193634" y="731183"/>
                </a:lnTo>
                <a:lnTo>
                  <a:pt x="4274857" y="731183"/>
                </a:lnTo>
                <a:lnTo>
                  <a:pt x="4235278" y="619674"/>
                </a:lnTo>
                <a:close/>
                <a:moveTo>
                  <a:pt x="1709087" y="619674"/>
                </a:moveTo>
                <a:lnTo>
                  <a:pt x="1669508" y="731183"/>
                </a:lnTo>
                <a:lnTo>
                  <a:pt x="1750731" y="731183"/>
                </a:lnTo>
                <a:lnTo>
                  <a:pt x="1711152" y="619674"/>
                </a:lnTo>
                <a:close/>
                <a:moveTo>
                  <a:pt x="5490307" y="596959"/>
                </a:moveTo>
                <a:lnTo>
                  <a:pt x="5520250" y="596959"/>
                </a:lnTo>
                <a:lnTo>
                  <a:pt x="5520250" y="641701"/>
                </a:lnTo>
                <a:lnTo>
                  <a:pt x="5559485" y="641701"/>
                </a:lnTo>
                <a:lnTo>
                  <a:pt x="5559485" y="666480"/>
                </a:lnTo>
                <a:lnTo>
                  <a:pt x="5520250" y="666480"/>
                </a:lnTo>
                <a:lnTo>
                  <a:pt x="5520250" y="774892"/>
                </a:lnTo>
                <a:cubicBezTo>
                  <a:pt x="5520135" y="785791"/>
                  <a:pt x="5522287" y="793162"/>
                  <a:pt x="5526703" y="797005"/>
                </a:cubicBezTo>
                <a:cubicBezTo>
                  <a:pt x="5531120" y="800848"/>
                  <a:pt x="5537114" y="802770"/>
                  <a:pt x="5544686" y="802770"/>
                </a:cubicBezTo>
                <a:cubicBezTo>
                  <a:pt x="5549160" y="802770"/>
                  <a:pt x="5553462" y="802598"/>
                  <a:pt x="5557592" y="802254"/>
                </a:cubicBezTo>
                <a:lnTo>
                  <a:pt x="5562238" y="802081"/>
                </a:lnTo>
                <a:lnTo>
                  <a:pt x="5562238" y="829615"/>
                </a:lnTo>
                <a:cubicBezTo>
                  <a:pt x="5556043" y="830532"/>
                  <a:pt x="5549160" y="830991"/>
                  <a:pt x="5541589" y="830991"/>
                </a:cubicBezTo>
                <a:cubicBezTo>
                  <a:pt x="5532869" y="830991"/>
                  <a:pt x="5524609" y="829184"/>
                  <a:pt x="5516809" y="825571"/>
                </a:cubicBezTo>
                <a:cubicBezTo>
                  <a:pt x="5509007" y="821957"/>
                  <a:pt x="5502640" y="816479"/>
                  <a:pt x="5497707" y="809137"/>
                </a:cubicBezTo>
                <a:cubicBezTo>
                  <a:pt x="5492775" y="801795"/>
                  <a:pt x="5490307" y="792904"/>
                  <a:pt x="5490307" y="782464"/>
                </a:cubicBezTo>
                <a:lnTo>
                  <a:pt x="5490307" y="666480"/>
                </a:lnTo>
                <a:lnTo>
                  <a:pt x="5462086" y="666480"/>
                </a:lnTo>
                <a:lnTo>
                  <a:pt x="5462086" y="641701"/>
                </a:lnTo>
                <a:lnTo>
                  <a:pt x="5490307" y="641701"/>
                </a:lnTo>
                <a:close/>
                <a:moveTo>
                  <a:pt x="4975958" y="596959"/>
                </a:moveTo>
                <a:lnTo>
                  <a:pt x="5005900" y="596959"/>
                </a:lnTo>
                <a:lnTo>
                  <a:pt x="5005900" y="641701"/>
                </a:lnTo>
                <a:lnTo>
                  <a:pt x="5045135" y="641701"/>
                </a:lnTo>
                <a:lnTo>
                  <a:pt x="5045135" y="666480"/>
                </a:lnTo>
                <a:lnTo>
                  <a:pt x="5005900" y="666480"/>
                </a:lnTo>
                <a:lnTo>
                  <a:pt x="5005900" y="774892"/>
                </a:lnTo>
                <a:cubicBezTo>
                  <a:pt x="5005785" y="785791"/>
                  <a:pt x="5007936" y="793162"/>
                  <a:pt x="5012353" y="797005"/>
                </a:cubicBezTo>
                <a:cubicBezTo>
                  <a:pt x="5016770" y="800848"/>
                  <a:pt x="5022764" y="802770"/>
                  <a:pt x="5030336" y="802770"/>
                </a:cubicBezTo>
                <a:cubicBezTo>
                  <a:pt x="5034810" y="802770"/>
                  <a:pt x="5039112" y="802598"/>
                  <a:pt x="5043242" y="802254"/>
                </a:cubicBezTo>
                <a:lnTo>
                  <a:pt x="5047888" y="802081"/>
                </a:lnTo>
                <a:lnTo>
                  <a:pt x="5047888" y="829615"/>
                </a:lnTo>
                <a:cubicBezTo>
                  <a:pt x="5041693" y="830532"/>
                  <a:pt x="5034810" y="830991"/>
                  <a:pt x="5027239" y="830991"/>
                </a:cubicBezTo>
                <a:cubicBezTo>
                  <a:pt x="5018520" y="830991"/>
                  <a:pt x="5010260" y="829184"/>
                  <a:pt x="5002459" y="825571"/>
                </a:cubicBezTo>
                <a:cubicBezTo>
                  <a:pt x="4994657" y="821957"/>
                  <a:pt x="4988290" y="816479"/>
                  <a:pt x="4983358" y="809137"/>
                </a:cubicBezTo>
                <a:cubicBezTo>
                  <a:pt x="4978425" y="801795"/>
                  <a:pt x="4975958" y="792904"/>
                  <a:pt x="4975958" y="782464"/>
                </a:cubicBezTo>
                <a:lnTo>
                  <a:pt x="4975958" y="666480"/>
                </a:lnTo>
                <a:lnTo>
                  <a:pt x="4947736" y="666480"/>
                </a:lnTo>
                <a:lnTo>
                  <a:pt x="4947736" y="641701"/>
                </a:lnTo>
                <a:lnTo>
                  <a:pt x="4975958" y="641701"/>
                </a:lnTo>
                <a:close/>
                <a:moveTo>
                  <a:pt x="2461358" y="596959"/>
                </a:moveTo>
                <a:lnTo>
                  <a:pt x="2491300" y="596959"/>
                </a:lnTo>
                <a:lnTo>
                  <a:pt x="2491300" y="641701"/>
                </a:lnTo>
                <a:lnTo>
                  <a:pt x="2530535" y="641701"/>
                </a:lnTo>
                <a:lnTo>
                  <a:pt x="2530535" y="666480"/>
                </a:lnTo>
                <a:lnTo>
                  <a:pt x="2491300" y="666480"/>
                </a:lnTo>
                <a:lnTo>
                  <a:pt x="2491300" y="774892"/>
                </a:lnTo>
                <a:cubicBezTo>
                  <a:pt x="2491185" y="785791"/>
                  <a:pt x="2493336" y="793162"/>
                  <a:pt x="2497753" y="797005"/>
                </a:cubicBezTo>
                <a:cubicBezTo>
                  <a:pt x="2502170" y="800848"/>
                  <a:pt x="2508164" y="802770"/>
                  <a:pt x="2515736" y="802770"/>
                </a:cubicBezTo>
                <a:cubicBezTo>
                  <a:pt x="2520210" y="802770"/>
                  <a:pt x="2524512" y="802598"/>
                  <a:pt x="2528642" y="802254"/>
                </a:cubicBezTo>
                <a:lnTo>
                  <a:pt x="2533288" y="802081"/>
                </a:lnTo>
                <a:lnTo>
                  <a:pt x="2533288" y="829615"/>
                </a:lnTo>
                <a:cubicBezTo>
                  <a:pt x="2527093" y="830532"/>
                  <a:pt x="2520210" y="830991"/>
                  <a:pt x="2512638" y="830991"/>
                </a:cubicBezTo>
                <a:cubicBezTo>
                  <a:pt x="2503919" y="830991"/>
                  <a:pt x="2495659" y="829184"/>
                  <a:pt x="2487858" y="825571"/>
                </a:cubicBezTo>
                <a:cubicBezTo>
                  <a:pt x="2480057" y="821957"/>
                  <a:pt x="2473690" y="816479"/>
                  <a:pt x="2468757" y="809137"/>
                </a:cubicBezTo>
                <a:cubicBezTo>
                  <a:pt x="2463824" y="801795"/>
                  <a:pt x="2461358" y="792904"/>
                  <a:pt x="2461358" y="782464"/>
                </a:cubicBezTo>
                <a:lnTo>
                  <a:pt x="2461358" y="666480"/>
                </a:lnTo>
                <a:lnTo>
                  <a:pt x="2433136" y="666480"/>
                </a:lnTo>
                <a:lnTo>
                  <a:pt x="2433136" y="641701"/>
                </a:lnTo>
                <a:lnTo>
                  <a:pt x="2461358" y="641701"/>
                </a:lnTo>
                <a:close/>
                <a:moveTo>
                  <a:pt x="4218069" y="579407"/>
                </a:moveTo>
                <a:lnTo>
                  <a:pt x="4250765" y="579407"/>
                </a:lnTo>
                <a:lnTo>
                  <a:pt x="4341969" y="828582"/>
                </a:lnTo>
                <a:lnTo>
                  <a:pt x="4309273" y="828582"/>
                </a:lnTo>
                <a:lnTo>
                  <a:pt x="4284321" y="758373"/>
                </a:lnTo>
                <a:lnTo>
                  <a:pt x="4184169" y="758373"/>
                </a:lnTo>
                <a:lnTo>
                  <a:pt x="4159217" y="828582"/>
                </a:lnTo>
                <a:lnTo>
                  <a:pt x="4126866" y="828582"/>
                </a:lnTo>
                <a:close/>
                <a:moveTo>
                  <a:pt x="3136265" y="579407"/>
                </a:moveTo>
                <a:lnTo>
                  <a:pt x="3168961" y="579407"/>
                </a:lnTo>
                <a:lnTo>
                  <a:pt x="3242268" y="788315"/>
                </a:lnTo>
                <a:lnTo>
                  <a:pt x="3245021" y="788315"/>
                </a:lnTo>
                <a:lnTo>
                  <a:pt x="3318673" y="579407"/>
                </a:lnTo>
                <a:lnTo>
                  <a:pt x="3351368" y="579407"/>
                </a:lnTo>
                <a:lnTo>
                  <a:pt x="3260165" y="828582"/>
                </a:lnTo>
                <a:lnTo>
                  <a:pt x="3227469" y="828582"/>
                </a:lnTo>
                <a:close/>
                <a:moveTo>
                  <a:pt x="1975890" y="579407"/>
                </a:moveTo>
                <a:lnTo>
                  <a:pt x="2005832" y="579407"/>
                </a:lnTo>
                <a:lnTo>
                  <a:pt x="2005832" y="828582"/>
                </a:lnTo>
                <a:lnTo>
                  <a:pt x="1976922" y="828582"/>
                </a:lnTo>
                <a:lnTo>
                  <a:pt x="1976922" y="800016"/>
                </a:lnTo>
                <a:lnTo>
                  <a:pt x="1973825" y="800016"/>
                </a:lnTo>
                <a:cubicBezTo>
                  <a:pt x="1969924" y="806097"/>
                  <a:pt x="1966224" y="811230"/>
                  <a:pt x="1962725" y="815418"/>
                </a:cubicBezTo>
                <a:cubicBezTo>
                  <a:pt x="1959226" y="819605"/>
                  <a:pt x="1953834" y="823477"/>
                  <a:pt x="1946550" y="827033"/>
                </a:cubicBezTo>
                <a:cubicBezTo>
                  <a:pt x="1939265" y="830590"/>
                  <a:pt x="1930230" y="832368"/>
                  <a:pt x="1919447" y="832368"/>
                </a:cubicBezTo>
                <a:cubicBezTo>
                  <a:pt x="1903959" y="832368"/>
                  <a:pt x="1890192" y="828439"/>
                  <a:pt x="1878147" y="820580"/>
                </a:cubicBezTo>
                <a:cubicBezTo>
                  <a:pt x="1866101" y="812722"/>
                  <a:pt x="1856722" y="801479"/>
                  <a:pt x="1850011" y="786852"/>
                </a:cubicBezTo>
                <a:cubicBezTo>
                  <a:pt x="1843300" y="772225"/>
                  <a:pt x="1839944" y="755160"/>
                  <a:pt x="1839944" y="735658"/>
                </a:cubicBezTo>
                <a:cubicBezTo>
                  <a:pt x="1839944" y="716270"/>
                  <a:pt x="1843300" y="699291"/>
                  <a:pt x="1850011" y="684721"/>
                </a:cubicBezTo>
                <a:cubicBezTo>
                  <a:pt x="1856722" y="670152"/>
                  <a:pt x="1866130" y="658937"/>
                  <a:pt x="1878233" y="651079"/>
                </a:cubicBezTo>
                <a:cubicBezTo>
                  <a:pt x="1890336" y="643221"/>
                  <a:pt x="1904189" y="639291"/>
                  <a:pt x="1919791" y="639291"/>
                </a:cubicBezTo>
                <a:cubicBezTo>
                  <a:pt x="1930804" y="639291"/>
                  <a:pt x="1939924" y="641098"/>
                  <a:pt x="1947152" y="644712"/>
                </a:cubicBezTo>
                <a:cubicBezTo>
                  <a:pt x="1954379" y="648326"/>
                  <a:pt x="1959628" y="652083"/>
                  <a:pt x="1962897" y="655983"/>
                </a:cubicBezTo>
                <a:cubicBezTo>
                  <a:pt x="1966167" y="659884"/>
                  <a:pt x="1969809" y="664989"/>
                  <a:pt x="1973825" y="671299"/>
                </a:cubicBezTo>
                <a:lnTo>
                  <a:pt x="1975890" y="671299"/>
                </a:lnTo>
                <a:close/>
                <a:moveTo>
                  <a:pt x="1693944" y="579407"/>
                </a:moveTo>
                <a:lnTo>
                  <a:pt x="1726640" y="579407"/>
                </a:lnTo>
                <a:lnTo>
                  <a:pt x="1817843" y="828582"/>
                </a:lnTo>
                <a:lnTo>
                  <a:pt x="1785148" y="828582"/>
                </a:lnTo>
                <a:lnTo>
                  <a:pt x="1760196" y="758373"/>
                </a:lnTo>
                <a:lnTo>
                  <a:pt x="1660044" y="758373"/>
                </a:lnTo>
                <a:lnTo>
                  <a:pt x="1635092" y="828582"/>
                </a:lnTo>
                <a:lnTo>
                  <a:pt x="1602740" y="828582"/>
                </a:lnTo>
                <a:close/>
                <a:moveTo>
                  <a:pt x="972593" y="579407"/>
                </a:moveTo>
                <a:lnTo>
                  <a:pt x="1002191" y="579407"/>
                </a:lnTo>
                <a:lnTo>
                  <a:pt x="1002191" y="724300"/>
                </a:lnTo>
                <a:lnTo>
                  <a:pt x="1005632" y="724300"/>
                </a:lnTo>
                <a:lnTo>
                  <a:pt x="1086511" y="641701"/>
                </a:lnTo>
                <a:lnTo>
                  <a:pt x="1122993" y="641701"/>
                </a:lnTo>
                <a:lnTo>
                  <a:pt x="1044179" y="721719"/>
                </a:lnTo>
                <a:lnTo>
                  <a:pt x="1128843" y="828582"/>
                </a:lnTo>
                <a:lnTo>
                  <a:pt x="1091329" y="828582"/>
                </a:lnTo>
                <a:lnTo>
                  <a:pt x="1021980" y="740476"/>
                </a:lnTo>
                <a:lnTo>
                  <a:pt x="1002191" y="758889"/>
                </a:lnTo>
                <a:lnTo>
                  <a:pt x="1002191" y="828582"/>
                </a:lnTo>
                <a:lnTo>
                  <a:pt x="972593" y="828582"/>
                </a:lnTo>
                <a:close/>
                <a:moveTo>
                  <a:pt x="267715" y="575965"/>
                </a:moveTo>
                <a:cubicBezTo>
                  <a:pt x="283546" y="575965"/>
                  <a:pt x="297800" y="578833"/>
                  <a:pt x="310477" y="584569"/>
                </a:cubicBezTo>
                <a:cubicBezTo>
                  <a:pt x="323154" y="590305"/>
                  <a:pt x="333163" y="598192"/>
                  <a:pt x="340506" y="608231"/>
                </a:cubicBezTo>
                <a:cubicBezTo>
                  <a:pt x="347848" y="618269"/>
                  <a:pt x="351691" y="629540"/>
                  <a:pt x="352035" y="642045"/>
                </a:cubicBezTo>
                <a:lnTo>
                  <a:pt x="321749" y="642045"/>
                </a:lnTo>
                <a:cubicBezTo>
                  <a:pt x="320945" y="634014"/>
                  <a:pt x="318077" y="627102"/>
                  <a:pt x="313144" y="621309"/>
                </a:cubicBezTo>
                <a:cubicBezTo>
                  <a:pt x="308211" y="615515"/>
                  <a:pt x="301730" y="611099"/>
                  <a:pt x="293699" y="608058"/>
                </a:cubicBezTo>
                <a:cubicBezTo>
                  <a:pt x="285669" y="605018"/>
                  <a:pt x="276663" y="603498"/>
                  <a:pt x="266682" y="603498"/>
                </a:cubicBezTo>
                <a:cubicBezTo>
                  <a:pt x="255898" y="603498"/>
                  <a:pt x="246376" y="605248"/>
                  <a:pt x="238116" y="608747"/>
                </a:cubicBezTo>
                <a:cubicBezTo>
                  <a:pt x="229856" y="612246"/>
                  <a:pt x="223432" y="617093"/>
                  <a:pt x="218843" y="623288"/>
                </a:cubicBezTo>
                <a:cubicBezTo>
                  <a:pt x="214254" y="629483"/>
                  <a:pt x="211960" y="636538"/>
                  <a:pt x="211960" y="644454"/>
                </a:cubicBezTo>
                <a:cubicBezTo>
                  <a:pt x="212075" y="656041"/>
                  <a:pt x="216836" y="664903"/>
                  <a:pt x="226243" y="671041"/>
                </a:cubicBezTo>
                <a:cubicBezTo>
                  <a:pt x="235650" y="677178"/>
                  <a:pt x="246950" y="681853"/>
                  <a:pt x="260143" y="685065"/>
                </a:cubicBezTo>
                <a:lnTo>
                  <a:pt x="284923" y="691949"/>
                </a:lnTo>
                <a:cubicBezTo>
                  <a:pt x="304196" y="696882"/>
                  <a:pt x="320773" y="704453"/>
                  <a:pt x="334655" y="714664"/>
                </a:cubicBezTo>
                <a:cubicBezTo>
                  <a:pt x="348536" y="724874"/>
                  <a:pt x="355477" y="740246"/>
                  <a:pt x="355477" y="760782"/>
                </a:cubicBezTo>
                <a:cubicBezTo>
                  <a:pt x="355477" y="774434"/>
                  <a:pt x="351920" y="786737"/>
                  <a:pt x="344808" y="797693"/>
                </a:cubicBezTo>
                <a:cubicBezTo>
                  <a:pt x="337695" y="808649"/>
                  <a:pt x="327313" y="817282"/>
                  <a:pt x="313661" y="823592"/>
                </a:cubicBezTo>
                <a:cubicBezTo>
                  <a:pt x="300009" y="829901"/>
                  <a:pt x="283776" y="833056"/>
                  <a:pt x="264961" y="833056"/>
                </a:cubicBezTo>
                <a:cubicBezTo>
                  <a:pt x="247294" y="833056"/>
                  <a:pt x="231893" y="830160"/>
                  <a:pt x="218757" y="824366"/>
                </a:cubicBezTo>
                <a:cubicBezTo>
                  <a:pt x="205622" y="818573"/>
                  <a:pt x="195325" y="810485"/>
                  <a:pt x="187868" y="800103"/>
                </a:cubicBezTo>
                <a:cubicBezTo>
                  <a:pt x="180411" y="789720"/>
                  <a:pt x="176167" y="777646"/>
                  <a:pt x="175134" y="763879"/>
                </a:cubicBezTo>
                <a:lnTo>
                  <a:pt x="206797" y="763879"/>
                </a:lnTo>
                <a:cubicBezTo>
                  <a:pt x="207600" y="772827"/>
                  <a:pt x="210698" y="780399"/>
                  <a:pt x="216090" y="786594"/>
                </a:cubicBezTo>
                <a:cubicBezTo>
                  <a:pt x="221482" y="792789"/>
                  <a:pt x="228451" y="797407"/>
                  <a:pt x="236998" y="800447"/>
                </a:cubicBezTo>
                <a:cubicBezTo>
                  <a:pt x="245545" y="803487"/>
                  <a:pt x="254866" y="804949"/>
                  <a:pt x="264961" y="804835"/>
                </a:cubicBezTo>
                <a:cubicBezTo>
                  <a:pt x="276433" y="804835"/>
                  <a:pt x="286730" y="802999"/>
                  <a:pt x="295850" y="799328"/>
                </a:cubicBezTo>
                <a:cubicBezTo>
                  <a:pt x="304971" y="795657"/>
                  <a:pt x="312141" y="790408"/>
                  <a:pt x="317360" y="783583"/>
                </a:cubicBezTo>
                <a:cubicBezTo>
                  <a:pt x="322580" y="776757"/>
                  <a:pt x="325190" y="768927"/>
                  <a:pt x="325190" y="760093"/>
                </a:cubicBezTo>
                <a:cubicBezTo>
                  <a:pt x="325190" y="752407"/>
                  <a:pt x="323039" y="745983"/>
                  <a:pt x="318737" y="740820"/>
                </a:cubicBezTo>
                <a:cubicBezTo>
                  <a:pt x="314435" y="735658"/>
                  <a:pt x="308785" y="731470"/>
                  <a:pt x="301787" y="728258"/>
                </a:cubicBezTo>
                <a:cubicBezTo>
                  <a:pt x="294789" y="725046"/>
                  <a:pt x="286185" y="722006"/>
                  <a:pt x="275975" y="719138"/>
                </a:cubicBezTo>
                <a:lnTo>
                  <a:pt x="245344" y="710878"/>
                </a:lnTo>
                <a:cubicBezTo>
                  <a:pt x="224923" y="704912"/>
                  <a:pt x="209235" y="696652"/>
                  <a:pt x="198279" y="686098"/>
                </a:cubicBezTo>
                <a:cubicBezTo>
                  <a:pt x="187323" y="675543"/>
                  <a:pt x="181903" y="662121"/>
                  <a:pt x="182018" y="645831"/>
                </a:cubicBezTo>
                <a:cubicBezTo>
                  <a:pt x="182018" y="632064"/>
                  <a:pt x="185746" y="619875"/>
                  <a:pt x="193203" y="609263"/>
                </a:cubicBezTo>
                <a:cubicBezTo>
                  <a:pt x="200660" y="598651"/>
                  <a:pt x="210927" y="590449"/>
                  <a:pt x="224006" y="584655"/>
                </a:cubicBezTo>
                <a:cubicBezTo>
                  <a:pt x="237084" y="578862"/>
                  <a:pt x="251654" y="575965"/>
                  <a:pt x="267715" y="575965"/>
                </a:cubicBezTo>
                <a:close/>
                <a:moveTo>
                  <a:pt x="4730373" y="571491"/>
                </a:moveTo>
                <a:cubicBezTo>
                  <a:pt x="4736224" y="571491"/>
                  <a:pt x="4741214" y="573384"/>
                  <a:pt x="4745344" y="577170"/>
                </a:cubicBezTo>
                <a:cubicBezTo>
                  <a:pt x="4749474" y="580955"/>
                  <a:pt x="4751596" y="585602"/>
                  <a:pt x="4751711" y="591108"/>
                </a:cubicBezTo>
                <a:cubicBezTo>
                  <a:pt x="4751596" y="596500"/>
                  <a:pt x="4749503" y="601118"/>
                  <a:pt x="4745430" y="604961"/>
                </a:cubicBezTo>
                <a:cubicBezTo>
                  <a:pt x="4741357" y="608804"/>
                  <a:pt x="4736453" y="610726"/>
                  <a:pt x="4730717" y="610726"/>
                </a:cubicBezTo>
                <a:cubicBezTo>
                  <a:pt x="4725096" y="610726"/>
                  <a:pt x="4720249" y="608833"/>
                  <a:pt x="4716176" y="605047"/>
                </a:cubicBezTo>
                <a:cubicBezTo>
                  <a:pt x="4712103" y="601261"/>
                  <a:pt x="4710067" y="596730"/>
                  <a:pt x="4710067" y="591452"/>
                </a:cubicBezTo>
                <a:cubicBezTo>
                  <a:pt x="4710067" y="585946"/>
                  <a:pt x="4712046" y="581242"/>
                  <a:pt x="4716004" y="577342"/>
                </a:cubicBezTo>
                <a:cubicBezTo>
                  <a:pt x="4719962" y="573441"/>
                  <a:pt x="4724751" y="571491"/>
                  <a:pt x="4730373" y="571491"/>
                </a:cubicBezTo>
                <a:close/>
                <a:moveTo>
                  <a:pt x="3596898" y="571491"/>
                </a:moveTo>
                <a:cubicBezTo>
                  <a:pt x="3602748" y="571491"/>
                  <a:pt x="3607739" y="573384"/>
                  <a:pt x="3611869" y="577170"/>
                </a:cubicBezTo>
                <a:cubicBezTo>
                  <a:pt x="3615999" y="580955"/>
                  <a:pt x="3618121" y="585602"/>
                  <a:pt x="3618236" y="591108"/>
                </a:cubicBezTo>
                <a:cubicBezTo>
                  <a:pt x="3618121" y="596500"/>
                  <a:pt x="3616027" y="601118"/>
                  <a:pt x="3611955" y="604961"/>
                </a:cubicBezTo>
                <a:cubicBezTo>
                  <a:pt x="3607882" y="608804"/>
                  <a:pt x="3602978" y="610726"/>
                  <a:pt x="3597242" y="610726"/>
                </a:cubicBezTo>
                <a:cubicBezTo>
                  <a:pt x="3591620" y="610726"/>
                  <a:pt x="3586773" y="608833"/>
                  <a:pt x="3582701" y="605047"/>
                </a:cubicBezTo>
                <a:cubicBezTo>
                  <a:pt x="3578628" y="601261"/>
                  <a:pt x="3576592" y="596730"/>
                  <a:pt x="3576592" y="591452"/>
                </a:cubicBezTo>
                <a:cubicBezTo>
                  <a:pt x="3576592" y="585946"/>
                  <a:pt x="3578571" y="581242"/>
                  <a:pt x="3582529" y="577342"/>
                </a:cubicBezTo>
                <a:cubicBezTo>
                  <a:pt x="3586487" y="573441"/>
                  <a:pt x="3591276" y="571491"/>
                  <a:pt x="3596898" y="571491"/>
                </a:cubicBezTo>
                <a:close/>
                <a:moveTo>
                  <a:pt x="2587248" y="571491"/>
                </a:moveTo>
                <a:cubicBezTo>
                  <a:pt x="2593098" y="571491"/>
                  <a:pt x="2598089" y="573384"/>
                  <a:pt x="2602218" y="577170"/>
                </a:cubicBezTo>
                <a:cubicBezTo>
                  <a:pt x="2606349" y="580955"/>
                  <a:pt x="2608471" y="585602"/>
                  <a:pt x="2608586" y="591108"/>
                </a:cubicBezTo>
                <a:cubicBezTo>
                  <a:pt x="2608471" y="596500"/>
                  <a:pt x="2606377" y="601118"/>
                  <a:pt x="2602305" y="604961"/>
                </a:cubicBezTo>
                <a:cubicBezTo>
                  <a:pt x="2598232" y="608804"/>
                  <a:pt x="2593328" y="610726"/>
                  <a:pt x="2587592" y="610726"/>
                </a:cubicBezTo>
                <a:cubicBezTo>
                  <a:pt x="2581970" y="610726"/>
                  <a:pt x="2577123" y="608833"/>
                  <a:pt x="2573051" y="605047"/>
                </a:cubicBezTo>
                <a:cubicBezTo>
                  <a:pt x="2568978" y="601261"/>
                  <a:pt x="2566942" y="596730"/>
                  <a:pt x="2566942" y="591452"/>
                </a:cubicBezTo>
                <a:cubicBezTo>
                  <a:pt x="2566942" y="585946"/>
                  <a:pt x="2568921" y="581242"/>
                  <a:pt x="2572879" y="577342"/>
                </a:cubicBezTo>
                <a:cubicBezTo>
                  <a:pt x="2576837" y="573441"/>
                  <a:pt x="2581626" y="571491"/>
                  <a:pt x="2587248" y="571491"/>
                </a:cubicBezTo>
                <a:close/>
                <a:moveTo>
                  <a:pt x="3969210" y="246743"/>
                </a:moveTo>
                <a:cubicBezTo>
                  <a:pt x="3947189" y="247729"/>
                  <a:pt x="3928948" y="248797"/>
                  <a:pt x="3914487" y="249948"/>
                </a:cubicBezTo>
                <a:cubicBezTo>
                  <a:pt x="3901505" y="251098"/>
                  <a:pt x="3891358" y="254672"/>
                  <a:pt x="3884045" y="260670"/>
                </a:cubicBezTo>
                <a:cubicBezTo>
                  <a:pt x="3876732" y="266668"/>
                  <a:pt x="3873076" y="274762"/>
                  <a:pt x="3873076" y="284950"/>
                </a:cubicBezTo>
                <a:cubicBezTo>
                  <a:pt x="3873076" y="294974"/>
                  <a:pt x="3876732" y="302698"/>
                  <a:pt x="3884045" y="308121"/>
                </a:cubicBezTo>
                <a:cubicBezTo>
                  <a:pt x="3891358" y="313544"/>
                  <a:pt x="3901012" y="316337"/>
                  <a:pt x="3913008" y="316502"/>
                </a:cubicBezTo>
                <a:cubicBezTo>
                  <a:pt x="3923854" y="316502"/>
                  <a:pt x="3933591" y="314283"/>
                  <a:pt x="3942218" y="309846"/>
                </a:cubicBezTo>
                <a:cubicBezTo>
                  <a:pt x="3950846" y="305409"/>
                  <a:pt x="3957501" y="299370"/>
                  <a:pt x="3962185" y="291729"/>
                </a:cubicBezTo>
                <a:cubicBezTo>
                  <a:pt x="3966868" y="284087"/>
                  <a:pt x="3969210" y="275583"/>
                  <a:pt x="3969210" y="266216"/>
                </a:cubicBezTo>
                <a:close/>
                <a:moveTo>
                  <a:pt x="1654635" y="246743"/>
                </a:moveTo>
                <a:cubicBezTo>
                  <a:pt x="1632614" y="247729"/>
                  <a:pt x="1614374" y="248797"/>
                  <a:pt x="1599912" y="249948"/>
                </a:cubicBezTo>
                <a:cubicBezTo>
                  <a:pt x="1586930" y="251098"/>
                  <a:pt x="1576783" y="254672"/>
                  <a:pt x="1569470" y="260670"/>
                </a:cubicBezTo>
                <a:cubicBezTo>
                  <a:pt x="1562157" y="266668"/>
                  <a:pt x="1558501" y="274762"/>
                  <a:pt x="1558501" y="284950"/>
                </a:cubicBezTo>
                <a:cubicBezTo>
                  <a:pt x="1558501" y="294974"/>
                  <a:pt x="1562157" y="302698"/>
                  <a:pt x="1569470" y="308121"/>
                </a:cubicBezTo>
                <a:cubicBezTo>
                  <a:pt x="1576783" y="313544"/>
                  <a:pt x="1586437" y="316337"/>
                  <a:pt x="1598433" y="316502"/>
                </a:cubicBezTo>
                <a:cubicBezTo>
                  <a:pt x="1609279" y="316502"/>
                  <a:pt x="1619016" y="314283"/>
                  <a:pt x="1627643" y="309846"/>
                </a:cubicBezTo>
                <a:cubicBezTo>
                  <a:pt x="1636271" y="305409"/>
                  <a:pt x="1642926" y="299370"/>
                  <a:pt x="1647609" y="291729"/>
                </a:cubicBezTo>
                <a:cubicBezTo>
                  <a:pt x="1652293" y="284087"/>
                  <a:pt x="1654635" y="275583"/>
                  <a:pt x="1654635" y="266216"/>
                </a:cubicBezTo>
                <a:close/>
                <a:moveTo>
                  <a:pt x="3353517" y="148884"/>
                </a:moveTo>
                <a:cubicBezTo>
                  <a:pt x="3335605" y="148884"/>
                  <a:pt x="3321678" y="155868"/>
                  <a:pt x="3311736" y="169836"/>
                </a:cubicBezTo>
                <a:cubicBezTo>
                  <a:pt x="3301794" y="183804"/>
                  <a:pt x="3296823" y="202867"/>
                  <a:pt x="3296823" y="227024"/>
                </a:cubicBezTo>
                <a:cubicBezTo>
                  <a:pt x="3296823" y="251673"/>
                  <a:pt x="3301794" y="271311"/>
                  <a:pt x="3311736" y="285936"/>
                </a:cubicBezTo>
                <a:cubicBezTo>
                  <a:pt x="3321678" y="300562"/>
                  <a:pt x="3335605" y="307957"/>
                  <a:pt x="3353517" y="308121"/>
                </a:cubicBezTo>
                <a:cubicBezTo>
                  <a:pt x="3371593" y="307957"/>
                  <a:pt x="3385644" y="300644"/>
                  <a:pt x="3395668" y="286183"/>
                </a:cubicBezTo>
                <a:cubicBezTo>
                  <a:pt x="3405692" y="271722"/>
                  <a:pt x="3410704" y="252495"/>
                  <a:pt x="3410704" y="228502"/>
                </a:cubicBezTo>
                <a:cubicBezTo>
                  <a:pt x="3410704" y="204346"/>
                  <a:pt x="3405774" y="185037"/>
                  <a:pt x="3395914" y="170576"/>
                </a:cubicBezTo>
                <a:cubicBezTo>
                  <a:pt x="3386055" y="156115"/>
                  <a:pt x="3371922" y="148884"/>
                  <a:pt x="3353517" y="148884"/>
                </a:cubicBezTo>
                <a:close/>
                <a:moveTo>
                  <a:pt x="4507186" y="145433"/>
                </a:moveTo>
                <a:cubicBezTo>
                  <a:pt x="4496340" y="145433"/>
                  <a:pt x="4486522" y="147898"/>
                  <a:pt x="4477730" y="152828"/>
                </a:cubicBezTo>
                <a:cubicBezTo>
                  <a:pt x="4468938" y="157758"/>
                  <a:pt x="4461995" y="164496"/>
                  <a:pt x="4456901" y="173041"/>
                </a:cubicBezTo>
                <a:cubicBezTo>
                  <a:pt x="4451807" y="181586"/>
                  <a:pt x="4449013" y="190953"/>
                  <a:pt x="4448520" y="201141"/>
                </a:cubicBezTo>
                <a:lnTo>
                  <a:pt x="4562402" y="201141"/>
                </a:lnTo>
                <a:cubicBezTo>
                  <a:pt x="4562402" y="190460"/>
                  <a:pt x="4560060" y="180846"/>
                  <a:pt x="4555376" y="172301"/>
                </a:cubicBezTo>
                <a:cubicBezTo>
                  <a:pt x="4550693" y="163756"/>
                  <a:pt x="4544161" y="157142"/>
                  <a:pt x="4535780" y="152458"/>
                </a:cubicBezTo>
                <a:cubicBezTo>
                  <a:pt x="4527399" y="147775"/>
                  <a:pt x="4517868" y="145433"/>
                  <a:pt x="4507186" y="145433"/>
                </a:cubicBezTo>
                <a:close/>
                <a:moveTo>
                  <a:pt x="3649936" y="145433"/>
                </a:moveTo>
                <a:cubicBezTo>
                  <a:pt x="3639090" y="145433"/>
                  <a:pt x="3629271" y="147898"/>
                  <a:pt x="3620480" y="152828"/>
                </a:cubicBezTo>
                <a:cubicBezTo>
                  <a:pt x="3611688" y="157758"/>
                  <a:pt x="3604745" y="164496"/>
                  <a:pt x="3599651" y="173041"/>
                </a:cubicBezTo>
                <a:cubicBezTo>
                  <a:pt x="3594556" y="181586"/>
                  <a:pt x="3591763" y="190953"/>
                  <a:pt x="3591270" y="201141"/>
                </a:cubicBezTo>
                <a:lnTo>
                  <a:pt x="3705151" y="201141"/>
                </a:lnTo>
                <a:cubicBezTo>
                  <a:pt x="3705151" y="190460"/>
                  <a:pt x="3702810" y="180846"/>
                  <a:pt x="3698126" y="172301"/>
                </a:cubicBezTo>
                <a:cubicBezTo>
                  <a:pt x="3693443" y="163756"/>
                  <a:pt x="3686911" y="157142"/>
                  <a:pt x="3678530" y="152458"/>
                </a:cubicBezTo>
                <a:cubicBezTo>
                  <a:pt x="3670149" y="147775"/>
                  <a:pt x="3660617" y="145433"/>
                  <a:pt x="3649936" y="145433"/>
                </a:cubicBezTo>
                <a:close/>
                <a:moveTo>
                  <a:pt x="4505707" y="90711"/>
                </a:moveTo>
                <a:cubicBezTo>
                  <a:pt x="4529700" y="90711"/>
                  <a:pt x="4551186" y="95764"/>
                  <a:pt x="4570166" y="105870"/>
                </a:cubicBezTo>
                <a:cubicBezTo>
                  <a:pt x="4589146" y="115977"/>
                  <a:pt x="4604100" y="131219"/>
                  <a:pt x="4615029" y="151596"/>
                </a:cubicBezTo>
                <a:cubicBezTo>
                  <a:pt x="4625957" y="171973"/>
                  <a:pt x="4631421" y="196869"/>
                  <a:pt x="4631421" y="226284"/>
                </a:cubicBezTo>
                <a:lnTo>
                  <a:pt x="4631421" y="246990"/>
                </a:lnTo>
                <a:lnTo>
                  <a:pt x="4448520" y="246990"/>
                </a:lnTo>
                <a:cubicBezTo>
                  <a:pt x="4448520" y="260301"/>
                  <a:pt x="4451026" y="271886"/>
                  <a:pt x="4456038" y="281746"/>
                </a:cubicBezTo>
                <a:cubicBezTo>
                  <a:pt x="4461050" y="291606"/>
                  <a:pt x="4468199" y="299206"/>
                  <a:pt x="4477483" y="304547"/>
                </a:cubicBezTo>
                <a:cubicBezTo>
                  <a:pt x="4486768" y="309887"/>
                  <a:pt x="4497655" y="312558"/>
                  <a:pt x="4510144" y="312558"/>
                </a:cubicBezTo>
                <a:cubicBezTo>
                  <a:pt x="4522305" y="312394"/>
                  <a:pt x="4532740" y="309887"/>
                  <a:pt x="4541449" y="305040"/>
                </a:cubicBezTo>
                <a:cubicBezTo>
                  <a:pt x="4550159" y="300192"/>
                  <a:pt x="4556321" y="293660"/>
                  <a:pt x="4559937" y="285443"/>
                </a:cubicBezTo>
                <a:lnTo>
                  <a:pt x="4629449" y="285443"/>
                </a:lnTo>
                <a:cubicBezTo>
                  <a:pt x="4625998" y="302041"/>
                  <a:pt x="4618932" y="316461"/>
                  <a:pt x="4608250" y="328703"/>
                </a:cubicBezTo>
                <a:cubicBezTo>
                  <a:pt x="4597568" y="340946"/>
                  <a:pt x="4583723" y="350436"/>
                  <a:pt x="4566715" y="357174"/>
                </a:cubicBezTo>
                <a:cubicBezTo>
                  <a:pt x="4549707" y="363911"/>
                  <a:pt x="4530357" y="367280"/>
                  <a:pt x="4508665" y="367280"/>
                </a:cubicBezTo>
                <a:cubicBezTo>
                  <a:pt x="4481551" y="367280"/>
                  <a:pt x="4458051" y="361652"/>
                  <a:pt x="4438167" y="350395"/>
                </a:cubicBezTo>
                <a:cubicBezTo>
                  <a:pt x="4418283" y="339138"/>
                  <a:pt x="4403041" y="323157"/>
                  <a:pt x="4392442" y="302451"/>
                </a:cubicBezTo>
                <a:cubicBezTo>
                  <a:pt x="4381843" y="281746"/>
                  <a:pt x="4376543" y="257343"/>
                  <a:pt x="4376543" y="229242"/>
                </a:cubicBezTo>
                <a:cubicBezTo>
                  <a:pt x="4376543" y="201963"/>
                  <a:pt x="4381843" y="177847"/>
                  <a:pt x="4392442" y="156895"/>
                </a:cubicBezTo>
                <a:cubicBezTo>
                  <a:pt x="4403041" y="135943"/>
                  <a:pt x="4418119" y="119674"/>
                  <a:pt x="4437674" y="108089"/>
                </a:cubicBezTo>
                <a:cubicBezTo>
                  <a:pt x="4457230" y="96504"/>
                  <a:pt x="4479907" y="90711"/>
                  <a:pt x="4505707" y="90711"/>
                </a:cubicBezTo>
                <a:close/>
                <a:moveTo>
                  <a:pt x="3928291" y="90711"/>
                </a:moveTo>
                <a:cubicBezTo>
                  <a:pt x="3948832" y="90711"/>
                  <a:pt x="3967689" y="93915"/>
                  <a:pt x="3984862" y="100324"/>
                </a:cubicBezTo>
                <a:cubicBezTo>
                  <a:pt x="4002035" y="106733"/>
                  <a:pt x="4015798" y="116716"/>
                  <a:pt x="4026150" y="130274"/>
                </a:cubicBezTo>
                <a:cubicBezTo>
                  <a:pt x="4036503" y="143831"/>
                  <a:pt x="4041680" y="160880"/>
                  <a:pt x="4041680" y="181422"/>
                </a:cubicBezTo>
                <a:lnTo>
                  <a:pt x="4041680" y="361857"/>
                </a:lnTo>
                <a:lnTo>
                  <a:pt x="3972661" y="361857"/>
                </a:lnTo>
                <a:lnTo>
                  <a:pt x="3972661" y="324883"/>
                </a:lnTo>
                <a:lnTo>
                  <a:pt x="3970689" y="324883"/>
                </a:lnTo>
                <a:cubicBezTo>
                  <a:pt x="3963787" y="337865"/>
                  <a:pt x="3953762" y="348135"/>
                  <a:pt x="3940616" y="355695"/>
                </a:cubicBezTo>
                <a:cubicBezTo>
                  <a:pt x="3927470" y="363254"/>
                  <a:pt x="3911365" y="366951"/>
                  <a:pt x="3892303" y="366787"/>
                </a:cubicBezTo>
                <a:cubicBezTo>
                  <a:pt x="3874883" y="366951"/>
                  <a:pt x="3859477" y="363993"/>
                  <a:pt x="3846085" y="357913"/>
                </a:cubicBezTo>
                <a:cubicBezTo>
                  <a:pt x="3832692" y="351833"/>
                  <a:pt x="3822174" y="342795"/>
                  <a:pt x="3814533" y="330799"/>
                </a:cubicBezTo>
                <a:cubicBezTo>
                  <a:pt x="3806892" y="318802"/>
                  <a:pt x="3803071" y="304177"/>
                  <a:pt x="3803071" y="286922"/>
                </a:cubicBezTo>
                <a:cubicBezTo>
                  <a:pt x="3803235" y="259315"/>
                  <a:pt x="3812520" y="239143"/>
                  <a:pt x="3830925" y="226407"/>
                </a:cubicBezTo>
                <a:cubicBezTo>
                  <a:pt x="3849330" y="213672"/>
                  <a:pt x="3873240" y="206400"/>
                  <a:pt x="3902656" y="204592"/>
                </a:cubicBezTo>
                <a:cubicBezTo>
                  <a:pt x="3920732" y="203442"/>
                  <a:pt x="3942917" y="202292"/>
                  <a:pt x="3969210" y="201141"/>
                </a:cubicBezTo>
                <a:lnTo>
                  <a:pt x="3969210" y="179450"/>
                </a:lnTo>
                <a:cubicBezTo>
                  <a:pt x="3969045" y="168275"/>
                  <a:pt x="3965266" y="159607"/>
                  <a:pt x="3957871" y="153444"/>
                </a:cubicBezTo>
                <a:cubicBezTo>
                  <a:pt x="3950476" y="147282"/>
                  <a:pt x="3939959" y="144118"/>
                  <a:pt x="3926319" y="143954"/>
                </a:cubicBezTo>
                <a:cubicBezTo>
                  <a:pt x="3913994" y="144118"/>
                  <a:pt x="3904011" y="146789"/>
                  <a:pt x="3896370" y="151965"/>
                </a:cubicBezTo>
                <a:cubicBezTo>
                  <a:pt x="3888729" y="157142"/>
                  <a:pt x="3883922" y="164331"/>
                  <a:pt x="3881950" y="173534"/>
                </a:cubicBezTo>
                <a:lnTo>
                  <a:pt x="3812438" y="173534"/>
                </a:lnTo>
                <a:cubicBezTo>
                  <a:pt x="3813917" y="157758"/>
                  <a:pt x="3819381" y="143626"/>
                  <a:pt x="3828830" y="131136"/>
                </a:cubicBezTo>
                <a:cubicBezTo>
                  <a:pt x="3838279" y="118647"/>
                  <a:pt x="3851467" y="108787"/>
                  <a:pt x="3868393" y="101557"/>
                </a:cubicBezTo>
                <a:cubicBezTo>
                  <a:pt x="3885319" y="94326"/>
                  <a:pt x="3905285" y="90711"/>
                  <a:pt x="3928291" y="90711"/>
                </a:cubicBezTo>
                <a:close/>
                <a:moveTo>
                  <a:pt x="3648457" y="90711"/>
                </a:moveTo>
                <a:cubicBezTo>
                  <a:pt x="3672449" y="90711"/>
                  <a:pt x="3693936" y="95764"/>
                  <a:pt x="3712916" y="105870"/>
                </a:cubicBezTo>
                <a:cubicBezTo>
                  <a:pt x="3731896" y="115977"/>
                  <a:pt x="3746850" y="131219"/>
                  <a:pt x="3757778" y="151596"/>
                </a:cubicBezTo>
                <a:cubicBezTo>
                  <a:pt x="3768706" y="171973"/>
                  <a:pt x="3774170" y="196869"/>
                  <a:pt x="3774170" y="226284"/>
                </a:cubicBezTo>
                <a:lnTo>
                  <a:pt x="3774170" y="246990"/>
                </a:lnTo>
                <a:lnTo>
                  <a:pt x="3591270" y="246990"/>
                </a:lnTo>
                <a:cubicBezTo>
                  <a:pt x="3591270" y="260301"/>
                  <a:pt x="3593776" y="271886"/>
                  <a:pt x="3598788" y="281746"/>
                </a:cubicBezTo>
                <a:cubicBezTo>
                  <a:pt x="3603800" y="291606"/>
                  <a:pt x="3610949" y="299206"/>
                  <a:pt x="3620233" y="304547"/>
                </a:cubicBezTo>
                <a:cubicBezTo>
                  <a:pt x="3629518" y="309887"/>
                  <a:pt x="3640405" y="312558"/>
                  <a:pt x="3652894" y="312558"/>
                </a:cubicBezTo>
                <a:cubicBezTo>
                  <a:pt x="3665054" y="312394"/>
                  <a:pt x="3675490" y="309887"/>
                  <a:pt x="3684199" y="305040"/>
                </a:cubicBezTo>
                <a:cubicBezTo>
                  <a:pt x="3692909" y="300192"/>
                  <a:pt x="3699071" y="293660"/>
                  <a:pt x="3702686" y="285443"/>
                </a:cubicBezTo>
                <a:lnTo>
                  <a:pt x="3772198" y="285443"/>
                </a:lnTo>
                <a:cubicBezTo>
                  <a:pt x="3768748" y="302041"/>
                  <a:pt x="3761681" y="316461"/>
                  <a:pt x="3751000" y="328703"/>
                </a:cubicBezTo>
                <a:cubicBezTo>
                  <a:pt x="3740318" y="340946"/>
                  <a:pt x="3726473" y="350436"/>
                  <a:pt x="3709465" y="357174"/>
                </a:cubicBezTo>
                <a:cubicBezTo>
                  <a:pt x="3692457" y="363911"/>
                  <a:pt x="3673107" y="367280"/>
                  <a:pt x="3651415" y="367280"/>
                </a:cubicBezTo>
                <a:cubicBezTo>
                  <a:pt x="3624301" y="367280"/>
                  <a:pt x="3600801" y="361652"/>
                  <a:pt x="3580917" y="350395"/>
                </a:cubicBezTo>
                <a:cubicBezTo>
                  <a:pt x="3561033" y="339138"/>
                  <a:pt x="3545791" y="323157"/>
                  <a:pt x="3535192" y="302451"/>
                </a:cubicBezTo>
                <a:cubicBezTo>
                  <a:pt x="3524593" y="281746"/>
                  <a:pt x="3519293" y="257343"/>
                  <a:pt x="3519293" y="229242"/>
                </a:cubicBezTo>
                <a:cubicBezTo>
                  <a:pt x="3519293" y="201963"/>
                  <a:pt x="3524593" y="177847"/>
                  <a:pt x="3535192" y="156895"/>
                </a:cubicBezTo>
                <a:cubicBezTo>
                  <a:pt x="3545791" y="135943"/>
                  <a:pt x="3560869" y="119674"/>
                  <a:pt x="3580424" y="108089"/>
                </a:cubicBezTo>
                <a:cubicBezTo>
                  <a:pt x="3599980" y="96504"/>
                  <a:pt x="3622657" y="90711"/>
                  <a:pt x="3648457" y="90711"/>
                </a:cubicBezTo>
                <a:close/>
                <a:moveTo>
                  <a:pt x="3376688" y="90711"/>
                </a:moveTo>
                <a:cubicBezTo>
                  <a:pt x="3396900" y="90711"/>
                  <a:pt x="3415223" y="95928"/>
                  <a:pt x="3431656" y="106363"/>
                </a:cubicBezTo>
                <a:cubicBezTo>
                  <a:pt x="3448089" y="116798"/>
                  <a:pt x="3461113" y="132328"/>
                  <a:pt x="3470726" y="152951"/>
                </a:cubicBezTo>
                <a:cubicBezTo>
                  <a:pt x="3480340" y="173575"/>
                  <a:pt x="3485146" y="198676"/>
                  <a:pt x="3485146" y="228256"/>
                </a:cubicBezTo>
                <a:cubicBezTo>
                  <a:pt x="3485146" y="257178"/>
                  <a:pt x="3480463" y="282033"/>
                  <a:pt x="3471096" y="302821"/>
                </a:cubicBezTo>
                <a:cubicBezTo>
                  <a:pt x="3461729" y="323609"/>
                  <a:pt x="3448829" y="339385"/>
                  <a:pt x="3432396" y="350149"/>
                </a:cubicBezTo>
                <a:cubicBezTo>
                  <a:pt x="3415963" y="360912"/>
                  <a:pt x="3397393" y="366294"/>
                  <a:pt x="3376688" y="366294"/>
                </a:cubicBezTo>
                <a:cubicBezTo>
                  <a:pt x="3356804" y="366294"/>
                  <a:pt x="3340658" y="361734"/>
                  <a:pt x="3328251" y="352614"/>
                </a:cubicBezTo>
                <a:cubicBezTo>
                  <a:pt x="3315844" y="343493"/>
                  <a:pt x="3306518" y="332278"/>
                  <a:pt x="3300274" y="318967"/>
                </a:cubicBezTo>
                <a:lnTo>
                  <a:pt x="3298302" y="318967"/>
                </a:lnTo>
                <a:lnTo>
                  <a:pt x="3298302" y="462428"/>
                </a:lnTo>
                <a:lnTo>
                  <a:pt x="3225339" y="462428"/>
                </a:lnTo>
                <a:lnTo>
                  <a:pt x="3225339" y="94162"/>
                </a:lnTo>
                <a:lnTo>
                  <a:pt x="3297316" y="94162"/>
                </a:lnTo>
                <a:lnTo>
                  <a:pt x="3297316" y="139024"/>
                </a:lnTo>
                <a:lnTo>
                  <a:pt x="3300274" y="139024"/>
                </a:lnTo>
                <a:cubicBezTo>
                  <a:pt x="3306518" y="125549"/>
                  <a:pt x="3315721" y="114128"/>
                  <a:pt x="3327881" y="104761"/>
                </a:cubicBezTo>
                <a:cubicBezTo>
                  <a:pt x="3340042" y="95394"/>
                  <a:pt x="3356311" y="90711"/>
                  <a:pt x="3376688" y="90711"/>
                </a:cubicBezTo>
                <a:close/>
                <a:moveTo>
                  <a:pt x="1613716" y="90711"/>
                </a:moveTo>
                <a:cubicBezTo>
                  <a:pt x="1634258" y="90711"/>
                  <a:pt x="1653115" y="93915"/>
                  <a:pt x="1670287" y="100324"/>
                </a:cubicBezTo>
                <a:cubicBezTo>
                  <a:pt x="1687460" y="106733"/>
                  <a:pt x="1701222" y="116716"/>
                  <a:pt x="1711575" y="130274"/>
                </a:cubicBezTo>
                <a:cubicBezTo>
                  <a:pt x="1721928" y="143831"/>
                  <a:pt x="1727105" y="160880"/>
                  <a:pt x="1727105" y="181422"/>
                </a:cubicBezTo>
                <a:lnTo>
                  <a:pt x="1727105" y="361857"/>
                </a:lnTo>
                <a:lnTo>
                  <a:pt x="1658086" y="361857"/>
                </a:lnTo>
                <a:lnTo>
                  <a:pt x="1658086" y="324883"/>
                </a:lnTo>
                <a:lnTo>
                  <a:pt x="1656114" y="324883"/>
                </a:lnTo>
                <a:cubicBezTo>
                  <a:pt x="1649212" y="337865"/>
                  <a:pt x="1639188" y="348135"/>
                  <a:pt x="1626041" y="355695"/>
                </a:cubicBezTo>
                <a:cubicBezTo>
                  <a:pt x="1612895" y="363254"/>
                  <a:pt x="1596790" y="366951"/>
                  <a:pt x="1577728" y="366787"/>
                </a:cubicBezTo>
                <a:cubicBezTo>
                  <a:pt x="1560309" y="366951"/>
                  <a:pt x="1544903" y="363993"/>
                  <a:pt x="1531510" y="357913"/>
                </a:cubicBezTo>
                <a:cubicBezTo>
                  <a:pt x="1518117" y="351833"/>
                  <a:pt x="1507599" y="342795"/>
                  <a:pt x="1499958" y="330799"/>
                </a:cubicBezTo>
                <a:cubicBezTo>
                  <a:pt x="1492317" y="318802"/>
                  <a:pt x="1488496" y="304177"/>
                  <a:pt x="1488496" y="286922"/>
                </a:cubicBezTo>
                <a:cubicBezTo>
                  <a:pt x="1488660" y="259315"/>
                  <a:pt x="1497945" y="239143"/>
                  <a:pt x="1516350" y="226407"/>
                </a:cubicBezTo>
                <a:cubicBezTo>
                  <a:pt x="1534755" y="213672"/>
                  <a:pt x="1558665" y="206400"/>
                  <a:pt x="1588081" y="204592"/>
                </a:cubicBezTo>
                <a:cubicBezTo>
                  <a:pt x="1606157" y="203442"/>
                  <a:pt x="1628342" y="202292"/>
                  <a:pt x="1654635" y="201141"/>
                </a:cubicBezTo>
                <a:lnTo>
                  <a:pt x="1654635" y="179450"/>
                </a:lnTo>
                <a:cubicBezTo>
                  <a:pt x="1654470" y="168275"/>
                  <a:pt x="1650691" y="159607"/>
                  <a:pt x="1643296" y="153444"/>
                </a:cubicBezTo>
                <a:cubicBezTo>
                  <a:pt x="1635901" y="147282"/>
                  <a:pt x="1625384" y="144118"/>
                  <a:pt x="1611744" y="143954"/>
                </a:cubicBezTo>
                <a:cubicBezTo>
                  <a:pt x="1599419" y="144118"/>
                  <a:pt x="1589436" y="146789"/>
                  <a:pt x="1581795" y="151965"/>
                </a:cubicBezTo>
                <a:cubicBezTo>
                  <a:pt x="1574153" y="157142"/>
                  <a:pt x="1569347" y="164331"/>
                  <a:pt x="1567375" y="173534"/>
                </a:cubicBezTo>
                <a:lnTo>
                  <a:pt x="1497863" y="173534"/>
                </a:lnTo>
                <a:cubicBezTo>
                  <a:pt x="1499342" y="157758"/>
                  <a:pt x="1504806" y="143626"/>
                  <a:pt x="1514255" y="131136"/>
                </a:cubicBezTo>
                <a:cubicBezTo>
                  <a:pt x="1523704" y="118647"/>
                  <a:pt x="1536892" y="108787"/>
                  <a:pt x="1553818" y="101557"/>
                </a:cubicBezTo>
                <a:cubicBezTo>
                  <a:pt x="1570744" y="94326"/>
                  <a:pt x="1590710" y="90711"/>
                  <a:pt x="1613716" y="90711"/>
                </a:cubicBezTo>
                <a:close/>
                <a:moveTo>
                  <a:pt x="1200551" y="90711"/>
                </a:moveTo>
                <a:cubicBezTo>
                  <a:pt x="1218792" y="90711"/>
                  <a:pt x="1234403" y="95230"/>
                  <a:pt x="1247385" y="104268"/>
                </a:cubicBezTo>
                <a:cubicBezTo>
                  <a:pt x="1260367" y="113306"/>
                  <a:pt x="1269077" y="125549"/>
                  <a:pt x="1273514" y="140996"/>
                </a:cubicBezTo>
                <a:lnTo>
                  <a:pt x="1275979" y="140996"/>
                </a:lnTo>
                <a:cubicBezTo>
                  <a:pt x="1281566" y="125713"/>
                  <a:pt x="1291590" y="113512"/>
                  <a:pt x="1306051" y="104391"/>
                </a:cubicBezTo>
                <a:cubicBezTo>
                  <a:pt x="1320512" y="95271"/>
                  <a:pt x="1337439" y="90711"/>
                  <a:pt x="1356830" y="90711"/>
                </a:cubicBezTo>
                <a:cubicBezTo>
                  <a:pt x="1373427" y="90711"/>
                  <a:pt x="1388094" y="94285"/>
                  <a:pt x="1400829" y="101433"/>
                </a:cubicBezTo>
                <a:cubicBezTo>
                  <a:pt x="1413565" y="108582"/>
                  <a:pt x="1423466" y="119017"/>
                  <a:pt x="1430532" y="132739"/>
                </a:cubicBezTo>
                <a:cubicBezTo>
                  <a:pt x="1437598" y="146460"/>
                  <a:pt x="1441131" y="162852"/>
                  <a:pt x="1441131" y="181915"/>
                </a:cubicBezTo>
                <a:lnTo>
                  <a:pt x="1441131" y="361857"/>
                </a:lnTo>
                <a:lnTo>
                  <a:pt x="1368168" y="361857"/>
                </a:lnTo>
                <a:lnTo>
                  <a:pt x="1368168" y="196211"/>
                </a:lnTo>
                <a:cubicBezTo>
                  <a:pt x="1368333" y="181422"/>
                  <a:pt x="1364512" y="170165"/>
                  <a:pt x="1356706" y="162441"/>
                </a:cubicBezTo>
                <a:cubicBezTo>
                  <a:pt x="1348901" y="154718"/>
                  <a:pt x="1338753" y="150856"/>
                  <a:pt x="1326264" y="150856"/>
                </a:cubicBezTo>
                <a:cubicBezTo>
                  <a:pt x="1312789" y="150856"/>
                  <a:pt x="1302148" y="155170"/>
                  <a:pt x="1294343" y="163797"/>
                </a:cubicBezTo>
                <a:cubicBezTo>
                  <a:pt x="1286537" y="172425"/>
                  <a:pt x="1282716" y="183887"/>
                  <a:pt x="1282881" y="198183"/>
                </a:cubicBezTo>
                <a:lnTo>
                  <a:pt x="1282881" y="361857"/>
                </a:lnTo>
                <a:lnTo>
                  <a:pt x="1211890" y="361857"/>
                </a:lnTo>
                <a:lnTo>
                  <a:pt x="1211890" y="194239"/>
                </a:lnTo>
                <a:cubicBezTo>
                  <a:pt x="1212054" y="181093"/>
                  <a:pt x="1208315" y="170576"/>
                  <a:pt x="1200674" y="162688"/>
                </a:cubicBezTo>
                <a:cubicBezTo>
                  <a:pt x="1193033" y="154800"/>
                  <a:pt x="1182967" y="150856"/>
                  <a:pt x="1170478" y="150856"/>
                </a:cubicBezTo>
                <a:cubicBezTo>
                  <a:pt x="1162262" y="150856"/>
                  <a:pt x="1154785" y="152951"/>
                  <a:pt x="1148047" y="157142"/>
                </a:cubicBezTo>
                <a:cubicBezTo>
                  <a:pt x="1141309" y="161332"/>
                  <a:pt x="1136051" y="167248"/>
                  <a:pt x="1132271" y="174889"/>
                </a:cubicBezTo>
                <a:cubicBezTo>
                  <a:pt x="1128492" y="182531"/>
                  <a:pt x="1126602" y="191281"/>
                  <a:pt x="1126602" y="201141"/>
                </a:cubicBezTo>
                <a:lnTo>
                  <a:pt x="1126602" y="361857"/>
                </a:lnTo>
                <a:lnTo>
                  <a:pt x="1053639" y="361857"/>
                </a:lnTo>
                <a:lnTo>
                  <a:pt x="1053639" y="94162"/>
                </a:lnTo>
                <a:lnTo>
                  <a:pt x="1123151" y="94162"/>
                </a:lnTo>
                <a:lnTo>
                  <a:pt x="1123151" y="140996"/>
                </a:lnTo>
                <a:lnTo>
                  <a:pt x="1126109" y="140996"/>
                </a:lnTo>
                <a:cubicBezTo>
                  <a:pt x="1131860" y="125220"/>
                  <a:pt x="1141227" y="112896"/>
                  <a:pt x="1154209" y="104022"/>
                </a:cubicBezTo>
                <a:cubicBezTo>
                  <a:pt x="1167192" y="95148"/>
                  <a:pt x="1182639" y="90711"/>
                  <a:pt x="1200551" y="90711"/>
                </a:cubicBezTo>
                <a:close/>
                <a:moveTo>
                  <a:pt x="4811177" y="90218"/>
                </a:moveTo>
                <a:cubicBezTo>
                  <a:pt x="4819558" y="90218"/>
                  <a:pt x="4827282" y="91040"/>
                  <a:pt x="4834348" y="92683"/>
                </a:cubicBezTo>
                <a:lnTo>
                  <a:pt x="4834348" y="157758"/>
                </a:lnTo>
                <a:cubicBezTo>
                  <a:pt x="4830897" y="156608"/>
                  <a:pt x="4826131" y="155663"/>
                  <a:pt x="4820051" y="154923"/>
                </a:cubicBezTo>
                <a:cubicBezTo>
                  <a:pt x="4813971" y="154184"/>
                  <a:pt x="4808383" y="153814"/>
                  <a:pt x="4803289" y="153814"/>
                </a:cubicBezTo>
                <a:cubicBezTo>
                  <a:pt x="4792444" y="153814"/>
                  <a:pt x="4782624" y="156197"/>
                  <a:pt x="4773833" y="160962"/>
                </a:cubicBezTo>
                <a:cubicBezTo>
                  <a:pt x="4765041" y="165728"/>
                  <a:pt x="4758221" y="172342"/>
                  <a:pt x="4753374" y="180805"/>
                </a:cubicBezTo>
                <a:cubicBezTo>
                  <a:pt x="4748526" y="189268"/>
                  <a:pt x="4746102" y="198841"/>
                  <a:pt x="4746102" y="209522"/>
                </a:cubicBezTo>
                <a:lnTo>
                  <a:pt x="4746102" y="361857"/>
                </a:lnTo>
                <a:lnTo>
                  <a:pt x="4673139" y="361857"/>
                </a:lnTo>
                <a:lnTo>
                  <a:pt x="4673139" y="94162"/>
                </a:lnTo>
                <a:lnTo>
                  <a:pt x="4743637" y="94162"/>
                </a:lnTo>
                <a:lnTo>
                  <a:pt x="4743637" y="140503"/>
                </a:lnTo>
                <a:lnTo>
                  <a:pt x="4746595" y="140503"/>
                </a:lnTo>
                <a:cubicBezTo>
                  <a:pt x="4751361" y="124399"/>
                  <a:pt x="4759495" y="111992"/>
                  <a:pt x="4770998" y="103282"/>
                </a:cubicBezTo>
                <a:cubicBezTo>
                  <a:pt x="4782501" y="94573"/>
                  <a:pt x="4795894" y="90218"/>
                  <a:pt x="4811177" y="90218"/>
                </a:cubicBezTo>
                <a:close/>
                <a:moveTo>
                  <a:pt x="1925102" y="90218"/>
                </a:moveTo>
                <a:cubicBezTo>
                  <a:pt x="1933483" y="90218"/>
                  <a:pt x="1941206" y="91040"/>
                  <a:pt x="1948273" y="92683"/>
                </a:cubicBezTo>
                <a:lnTo>
                  <a:pt x="1948273" y="157758"/>
                </a:lnTo>
                <a:cubicBezTo>
                  <a:pt x="1944822" y="156608"/>
                  <a:pt x="1940056" y="155663"/>
                  <a:pt x="1933976" y="154923"/>
                </a:cubicBezTo>
                <a:cubicBezTo>
                  <a:pt x="1927896" y="154184"/>
                  <a:pt x="1922308" y="153814"/>
                  <a:pt x="1917214" y="153814"/>
                </a:cubicBezTo>
                <a:cubicBezTo>
                  <a:pt x="1906368" y="153814"/>
                  <a:pt x="1896549" y="156197"/>
                  <a:pt x="1887758" y="160962"/>
                </a:cubicBezTo>
                <a:cubicBezTo>
                  <a:pt x="1878966" y="165728"/>
                  <a:pt x="1872146" y="172342"/>
                  <a:pt x="1867299" y="180805"/>
                </a:cubicBezTo>
                <a:cubicBezTo>
                  <a:pt x="1862451" y="189268"/>
                  <a:pt x="1860027" y="198841"/>
                  <a:pt x="1860027" y="209522"/>
                </a:cubicBezTo>
                <a:lnTo>
                  <a:pt x="1860027" y="361857"/>
                </a:lnTo>
                <a:lnTo>
                  <a:pt x="1787064" y="361857"/>
                </a:lnTo>
                <a:lnTo>
                  <a:pt x="1787064" y="94162"/>
                </a:lnTo>
                <a:lnTo>
                  <a:pt x="1857562" y="94162"/>
                </a:lnTo>
                <a:lnTo>
                  <a:pt x="1857562" y="140503"/>
                </a:lnTo>
                <a:lnTo>
                  <a:pt x="1860520" y="140503"/>
                </a:lnTo>
                <a:cubicBezTo>
                  <a:pt x="1865285" y="124399"/>
                  <a:pt x="1873420" y="111992"/>
                  <a:pt x="1884923" y="103282"/>
                </a:cubicBezTo>
                <a:cubicBezTo>
                  <a:pt x="1896426" y="94573"/>
                  <a:pt x="1909819" y="90218"/>
                  <a:pt x="1925102" y="90218"/>
                </a:cubicBezTo>
                <a:close/>
                <a:moveTo>
                  <a:pt x="2004837" y="30073"/>
                </a:moveTo>
                <a:lnTo>
                  <a:pt x="2077800" y="30073"/>
                </a:lnTo>
                <a:lnTo>
                  <a:pt x="2077800" y="94162"/>
                </a:lnTo>
                <a:lnTo>
                  <a:pt x="2128085" y="94162"/>
                </a:lnTo>
                <a:lnTo>
                  <a:pt x="2128085" y="148884"/>
                </a:lnTo>
                <a:lnTo>
                  <a:pt x="2077800" y="148884"/>
                </a:lnTo>
                <a:lnTo>
                  <a:pt x="2077800" y="279527"/>
                </a:lnTo>
                <a:cubicBezTo>
                  <a:pt x="2077635" y="289551"/>
                  <a:pt x="2079730" y="296494"/>
                  <a:pt x="2084085" y="300356"/>
                </a:cubicBezTo>
                <a:cubicBezTo>
                  <a:pt x="2088440" y="304218"/>
                  <a:pt x="2094726" y="306313"/>
                  <a:pt x="2102942" y="306642"/>
                </a:cubicBezTo>
                <a:cubicBezTo>
                  <a:pt x="2110501" y="306642"/>
                  <a:pt x="2120197" y="306149"/>
                  <a:pt x="2132029" y="305163"/>
                </a:cubicBezTo>
                <a:lnTo>
                  <a:pt x="2132029" y="362843"/>
                </a:lnTo>
                <a:cubicBezTo>
                  <a:pt x="2121183" y="364486"/>
                  <a:pt x="2107954" y="365308"/>
                  <a:pt x="2092343" y="365308"/>
                </a:cubicBezTo>
                <a:cubicBezTo>
                  <a:pt x="2065064" y="365308"/>
                  <a:pt x="2043619" y="359022"/>
                  <a:pt x="2028007" y="346451"/>
                </a:cubicBezTo>
                <a:cubicBezTo>
                  <a:pt x="2012396" y="333880"/>
                  <a:pt x="2004672" y="315023"/>
                  <a:pt x="2004837" y="289880"/>
                </a:cubicBezTo>
                <a:lnTo>
                  <a:pt x="2004837" y="148884"/>
                </a:lnTo>
                <a:lnTo>
                  <a:pt x="1967862" y="148884"/>
                </a:lnTo>
                <a:lnTo>
                  <a:pt x="1967862" y="94162"/>
                </a:lnTo>
                <a:lnTo>
                  <a:pt x="2004837" y="94162"/>
                </a:lnTo>
                <a:close/>
                <a:moveTo>
                  <a:pt x="4101639" y="4930"/>
                </a:moveTo>
                <a:lnTo>
                  <a:pt x="4174602" y="4930"/>
                </a:lnTo>
                <a:lnTo>
                  <a:pt x="4174602" y="196704"/>
                </a:lnTo>
                <a:lnTo>
                  <a:pt x="4178546" y="196704"/>
                </a:lnTo>
                <a:lnTo>
                  <a:pt x="4265313" y="94162"/>
                </a:lnTo>
                <a:lnTo>
                  <a:pt x="4349122" y="94162"/>
                </a:lnTo>
                <a:lnTo>
                  <a:pt x="4249290" y="210015"/>
                </a:lnTo>
                <a:lnTo>
                  <a:pt x="4354544" y="361857"/>
                </a:lnTo>
                <a:lnTo>
                  <a:pt x="4268764" y="361857"/>
                </a:lnTo>
                <a:lnTo>
                  <a:pt x="4195061" y="252906"/>
                </a:lnTo>
                <a:lnTo>
                  <a:pt x="4174602" y="276076"/>
                </a:lnTo>
                <a:lnTo>
                  <a:pt x="4174602" y="361857"/>
                </a:lnTo>
                <a:lnTo>
                  <a:pt x="4101639" y="361857"/>
                </a:lnTo>
                <a:close/>
                <a:moveTo>
                  <a:pt x="3045108" y="0"/>
                </a:moveTo>
                <a:cubicBezTo>
                  <a:pt x="3071072" y="0"/>
                  <a:pt x="3093996" y="4519"/>
                  <a:pt x="3113881" y="13557"/>
                </a:cubicBezTo>
                <a:cubicBezTo>
                  <a:pt x="3133764" y="22596"/>
                  <a:pt x="3149211" y="35208"/>
                  <a:pt x="3160222" y="51395"/>
                </a:cubicBezTo>
                <a:cubicBezTo>
                  <a:pt x="3171232" y="67581"/>
                  <a:pt x="3176901" y="86110"/>
                  <a:pt x="3177230" y="106980"/>
                </a:cubicBezTo>
                <a:lnTo>
                  <a:pt x="3106239" y="106980"/>
                </a:lnTo>
                <a:cubicBezTo>
                  <a:pt x="3104760" y="92847"/>
                  <a:pt x="3098639" y="81837"/>
                  <a:pt x="3087875" y="73949"/>
                </a:cubicBezTo>
                <a:cubicBezTo>
                  <a:pt x="3077111" y="66061"/>
                  <a:pt x="3062691" y="62117"/>
                  <a:pt x="3044615" y="62117"/>
                </a:cubicBezTo>
                <a:cubicBezTo>
                  <a:pt x="3032290" y="62117"/>
                  <a:pt x="3021732" y="63884"/>
                  <a:pt x="3012940" y="67417"/>
                </a:cubicBezTo>
                <a:cubicBezTo>
                  <a:pt x="3004148" y="70950"/>
                  <a:pt x="2997452" y="75839"/>
                  <a:pt x="2992851" y="82084"/>
                </a:cubicBezTo>
                <a:cubicBezTo>
                  <a:pt x="2988249" y="88328"/>
                  <a:pt x="2985949" y="95394"/>
                  <a:pt x="2985949" y="103282"/>
                </a:cubicBezTo>
                <a:cubicBezTo>
                  <a:pt x="2985949" y="115114"/>
                  <a:pt x="2991084" y="124440"/>
                  <a:pt x="3001355" y="131260"/>
                </a:cubicBezTo>
                <a:cubicBezTo>
                  <a:pt x="3011625" y="138079"/>
                  <a:pt x="3025552" y="143461"/>
                  <a:pt x="3043136" y="147405"/>
                </a:cubicBezTo>
                <a:lnTo>
                  <a:pt x="3075181" y="155293"/>
                </a:lnTo>
                <a:cubicBezTo>
                  <a:pt x="3108211" y="162852"/>
                  <a:pt x="3134257" y="175136"/>
                  <a:pt x="3153320" y="192144"/>
                </a:cubicBezTo>
                <a:cubicBezTo>
                  <a:pt x="3172382" y="209153"/>
                  <a:pt x="3181996" y="231707"/>
                  <a:pt x="3182160" y="259808"/>
                </a:cubicBezTo>
                <a:cubicBezTo>
                  <a:pt x="3182160" y="281499"/>
                  <a:pt x="3176655" y="300397"/>
                  <a:pt x="3165645" y="316502"/>
                </a:cubicBezTo>
                <a:cubicBezTo>
                  <a:pt x="3154634" y="332606"/>
                  <a:pt x="3138777" y="345013"/>
                  <a:pt x="3118071" y="353723"/>
                </a:cubicBezTo>
                <a:cubicBezTo>
                  <a:pt x="3097365" y="362432"/>
                  <a:pt x="3072716" y="366787"/>
                  <a:pt x="3044122" y="366787"/>
                </a:cubicBezTo>
                <a:cubicBezTo>
                  <a:pt x="3015200" y="366951"/>
                  <a:pt x="2990139" y="362597"/>
                  <a:pt x="2968941" y="353723"/>
                </a:cubicBezTo>
                <a:cubicBezTo>
                  <a:pt x="2947742" y="344849"/>
                  <a:pt x="2931227" y="331702"/>
                  <a:pt x="2919395" y="314283"/>
                </a:cubicBezTo>
                <a:cubicBezTo>
                  <a:pt x="2907563" y="296864"/>
                  <a:pt x="2901318" y="275583"/>
                  <a:pt x="2900661" y="250441"/>
                </a:cubicBezTo>
                <a:lnTo>
                  <a:pt x="2972638" y="250441"/>
                </a:lnTo>
                <a:cubicBezTo>
                  <a:pt x="2973788" y="268024"/>
                  <a:pt x="2980731" y="281458"/>
                  <a:pt x="2993467" y="290743"/>
                </a:cubicBezTo>
                <a:cubicBezTo>
                  <a:pt x="3006202" y="300028"/>
                  <a:pt x="3022759" y="304670"/>
                  <a:pt x="3043136" y="304670"/>
                </a:cubicBezTo>
                <a:cubicBezTo>
                  <a:pt x="3055954" y="304670"/>
                  <a:pt x="3067210" y="302780"/>
                  <a:pt x="3076906" y="299001"/>
                </a:cubicBezTo>
                <a:cubicBezTo>
                  <a:pt x="3086601" y="295221"/>
                  <a:pt x="3094079" y="289962"/>
                  <a:pt x="3099337" y="283225"/>
                </a:cubicBezTo>
                <a:cubicBezTo>
                  <a:pt x="3104596" y="276487"/>
                  <a:pt x="3107225" y="268681"/>
                  <a:pt x="3107225" y="259808"/>
                </a:cubicBezTo>
                <a:cubicBezTo>
                  <a:pt x="3107225" y="248304"/>
                  <a:pt x="3102254" y="239143"/>
                  <a:pt x="3092312" y="232323"/>
                </a:cubicBezTo>
                <a:cubicBezTo>
                  <a:pt x="3082370" y="225503"/>
                  <a:pt x="3066964" y="219546"/>
                  <a:pt x="3046094" y="214452"/>
                </a:cubicBezTo>
                <a:lnTo>
                  <a:pt x="3007147" y="205085"/>
                </a:lnTo>
                <a:cubicBezTo>
                  <a:pt x="2942401" y="189145"/>
                  <a:pt x="2910028" y="156772"/>
                  <a:pt x="2910028" y="107966"/>
                </a:cubicBezTo>
                <a:cubicBezTo>
                  <a:pt x="2910028" y="86767"/>
                  <a:pt x="2915821" y="67992"/>
                  <a:pt x="2927406" y="51641"/>
                </a:cubicBezTo>
                <a:cubicBezTo>
                  <a:pt x="2938991" y="35290"/>
                  <a:pt x="2955013" y="22596"/>
                  <a:pt x="2975473" y="13557"/>
                </a:cubicBezTo>
                <a:cubicBezTo>
                  <a:pt x="2995932" y="4519"/>
                  <a:pt x="3019144" y="0"/>
                  <a:pt x="3045108" y="0"/>
                </a:cubicBezTo>
                <a:close/>
                <a:moveTo>
                  <a:pt x="873408" y="0"/>
                </a:moveTo>
                <a:cubicBezTo>
                  <a:pt x="899372" y="0"/>
                  <a:pt x="922296" y="4519"/>
                  <a:pt x="942181" y="13557"/>
                </a:cubicBezTo>
                <a:cubicBezTo>
                  <a:pt x="962065" y="22596"/>
                  <a:pt x="977512" y="35208"/>
                  <a:pt x="988522" y="51395"/>
                </a:cubicBezTo>
                <a:cubicBezTo>
                  <a:pt x="999532" y="67581"/>
                  <a:pt x="1005201" y="86110"/>
                  <a:pt x="1005530" y="106980"/>
                </a:cubicBezTo>
                <a:lnTo>
                  <a:pt x="934539" y="106980"/>
                </a:lnTo>
                <a:cubicBezTo>
                  <a:pt x="933060" y="92847"/>
                  <a:pt x="926939" y="81837"/>
                  <a:pt x="916175" y="73949"/>
                </a:cubicBezTo>
                <a:cubicBezTo>
                  <a:pt x="905411" y="66061"/>
                  <a:pt x="890991" y="62117"/>
                  <a:pt x="872915" y="62117"/>
                </a:cubicBezTo>
                <a:cubicBezTo>
                  <a:pt x="860590" y="62117"/>
                  <a:pt x="850032" y="63884"/>
                  <a:pt x="841240" y="67417"/>
                </a:cubicBezTo>
                <a:cubicBezTo>
                  <a:pt x="832448" y="70950"/>
                  <a:pt x="825752" y="75839"/>
                  <a:pt x="821151" y="82084"/>
                </a:cubicBezTo>
                <a:cubicBezTo>
                  <a:pt x="816549" y="88328"/>
                  <a:pt x="814249" y="95394"/>
                  <a:pt x="814249" y="103282"/>
                </a:cubicBezTo>
                <a:cubicBezTo>
                  <a:pt x="814249" y="115114"/>
                  <a:pt x="819384" y="124440"/>
                  <a:pt x="829655" y="131260"/>
                </a:cubicBezTo>
                <a:cubicBezTo>
                  <a:pt x="839925" y="138079"/>
                  <a:pt x="853853" y="143461"/>
                  <a:pt x="871436" y="147405"/>
                </a:cubicBezTo>
                <a:lnTo>
                  <a:pt x="903481" y="155293"/>
                </a:lnTo>
                <a:cubicBezTo>
                  <a:pt x="936511" y="162852"/>
                  <a:pt x="962558" y="175136"/>
                  <a:pt x="981620" y="192144"/>
                </a:cubicBezTo>
                <a:cubicBezTo>
                  <a:pt x="1000682" y="209153"/>
                  <a:pt x="1010296" y="231707"/>
                  <a:pt x="1010460" y="259808"/>
                </a:cubicBezTo>
                <a:cubicBezTo>
                  <a:pt x="1010460" y="281499"/>
                  <a:pt x="1004955" y="300397"/>
                  <a:pt x="993945" y="316502"/>
                </a:cubicBezTo>
                <a:cubicBezTo>
                  <a:pt x="982935" y="332606"/>
                  <a:pt x="967077" y="345013"/>
                  <a:pt x="946371" y="353723"/>
                </a:cubicBezTo>
                <a:cubicBezTo>
                  <a:pt x="925665" y="362432"/>
                  <a:pt x="901016" y="366787"/>
                  <a:pt x="872422" y="366787"/>
                </a:cubicBezTo>
                <a:cubicBezTo>
                  <a:pt x="843500" y="366951"/>
                  <a:pt x="818439" y="362597"/>
                  <a:pt x="797240" y="353723"/>
                </a:cubicBezTo>
                <a:cubicBezTo>
                  <a:pt x="776042" y="344849"/>
                  <a:pt x="759527" y="331702"/>
                  <a:pt x="747695" y="314283"/>
                </a:cubicBezTo>
                <a:cubicBezTo>
                  <a:pt x="735863" y="296864"/>
                  <a:pt x="729618" y="275583"/>
                  <a:pt x="728961" y="250441"/>
                </a:cubicBezTo>
                <a:lnTo>
                  <a:pt x="800938" y="250441"/>
                </a:lnTo>
                <a:cubicBezTo>
                  <a:pt x="802088" y="268024"/>
                  <a:pt x="809031" y="281458"/>
                  <a:pt x="821767" y="290743"/>
                </a:cubicBezTo>
                <a:cubicBezTo>
                  <a:pt x="834503" y="300028"/>
                  <a:pt x="851059" y="304670"/>
                  <a:pt x="871436" y="304670"/>
                </a:cubicBezTo>
                <a:cubicBezTo>
                  <a:pt x="884254" y="304670"/>
                  <a:pt x="895510" y="302780"/>
                  <a:pt x="905206" y="299001"/>
                </a:cubicBezTo>
                <a:cubicBezTo>
                  <a:pt x="914901" y="295221"/>
                  <a:pt x="922379" y="289962"/>
                  <a:pt x="927637" y="283225"/>
                </a:cubicBezTo>
                <a:cubicBezTo>
                  <a:pt x="932896" y="276487"/>
                  <a:pt x="935525" y="268681"/>
                  <a:pt x="935525" y="259808"/>
                </a:cubicBezTo>
                <a:cubicBezTo>
                  <a:pt x="935525" y="248304"/>
                  <a:pt x="930554" y="239143"/>
                  <a:pt x="920612" y="232323"/>
                </a:cubicBezTo>
                <a:cubicBezTo>
                  <a:pt x="910670" y="225503"/>
                  <a:pt x="895264" y="219546"/>
                  <a:pt x="874394" y="214452"/>
                </a:cubicBezTo>
                <a:lnTo>
                  <a:pt x="835447" y="205085"/>
                </a:lnTo>
                <a:cubicBezTo>
                  <a:pt x="770701" y="189145"/>
                  <a:pt x="738328" y="156772"/>
                  <a:pt x="738328" y="107966"/>
                </a:cubicBezTo>
                <a:cubicBezTo>
                  <a:pt x="738328" y="86767"/>
                  <a:pt x="744120" y="67992"/>
                  <a:pt x="755706" y="51641"/>
                </a:cubicBezTo>
                <a:cubicBezTo>
                  <a:pt x="767291" y="35290"/>
                  <a:pt x="783313" y="22596"/>
                  <a:pt x="803773" y="13557"/>
                </a:cubicBezTo>
                <a:cubicBezTo>
                  <a:pt x="824232" y="4519"/>
                  <a:pt x="847444" y="0"/>
                  <a:pt x="873408" y="0"/>
                </a:cubicBezTo>
                <a:close/>
              </a:path>
            </a:pathLst>
          </a:custGeom>
          <a:solidFill>
            <a:srgbClr val="2C3E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KR" sz="2800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77F55944-9AFA-5127-E80B-C16A6E02482D}"/>
              </a:ext>
            </a:extLst>
          </p:cNvPr>
          <p:cNvSpPr>
            <a:spLocks noChangeAspect="1"/>
          </p:cNvSpPr>
          <p:nvPr/>
        </p:nvSpPr>
        <p:spPr>
          <a:xfrm flipH="1">
            <a:off x="5376000" y="1957780"/>
            <a:ext cx="1440000" cy="1040361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C7F154AB-1FAA-7730-BD7E-7C09D847BFEA}"/>
              </a:ext>
            </a:extLst>
          </p:cNvPr>
          <p:cNvSpPr/>
          <p:nvPr/>
        </p:nvSpPr>
        <p:spPr>
          <a:xfrm>
            <a:off x="5451895" y="3260823"/>
            <a:ext cx="644106" cy="587706"/>
          </a:xfrm>
          <a:custGeom>
            <a:avLst/>
            <a:gdLst/>
            <a:ahLst/>
            <a:cxnLst/>
            <a:rect l="l" t="t" r="r" b="b"/>
            <a:pathLst>
              <a:path w="644106" h="587706">
                <a:moveTo>
                  <a:pt x="411608" y="152524"/>
                </a:moveTo>
                <a:lnTo>
                  <a:pt x="463865" y="152524"/>
                </a:lnTo>
                <a:cubicBezTo>
                  <a:pt x="485721" y="152689"/>
                  <a:pt x="502072" y="157495"/>
                  <a:pt x="512918" y="166944"/>
                </a:cubicBezTo>
                <a:cubicBezTo>
                  <a:pt x="523764" y="176393"/>
                  <a:pt x="529104" y="190156"/>
                  <a:pt x="528940" y="208232"/>
                </a:cubicBezTo>
                <a:cubicBezTo>
                  <a:pt x="529269" y="244057"/>
                  <a:pt x="507577" y="261969"/>
                  <a:pt x="463865" y="261969"/>
                </a:cubicBezTo>
                <a:lnTo>
                  <a:pt x="411608" y="261969"/>
                </a:lnTo>
                <a:close/>
                <a:moveTo>
                  <a:pt x="337659" y="91886"/>
                </a:moveTo>
                <a:lnTo>
                  <a:pt x="337659" y="448813"/>
                </a:lnTo>
                <a:lnTo>
                  <a:pt x="411608" y="448813"/>
                </a:lnTo>
                <a:lnTo>
                  <a:pt x="411608" y="322114"/>
                </a:lnTo>
                <a:lnTo>
                  <a:pt x="468055" y="322114"/>
                </a:lnTo>
                <a:lnTo>
                  <a:pt x="536335" y="448813"/>
                </a:lnTo>
                <a:lnTo>
                  <a:pt x="618172" y="448813"/>
                </a:lnTo>
                <a:lnTo>
                  <a:pt x="542251" y="310036"/>
                </a:lnTo>
                <a:cubicBezTo>
                  <a:pt x="562628" y="301326"/>
                  <a:pt x="578239" y="288262"/>
                  <a:pt x="589085" y="270843"/>
                </a:cubicBezTo>
                <a:cubicBezTo>
                  <a:pt x="599931" y="253424"/>
                  <a:pt x="605354" y="232553"/>
                  <a:pt x="605354" y="208232"/>
                </a:cubicBezTo>
                <a:cubicBezTo>
                  <a:pt x="605354" y="184733"/>
                  <a:pt x="600342" y="164233"/>
                  <a:pt x="590318" y="146732"/>
                </a:cubicBezTo>
                <a:cubicBezTo>
                  <a:pt x="580293" y="129230"/>
                  <a:pt x="565668" y="115714"/>
                  <a:pt x="546441" y="106183"/>
                </a:cubicBezTo>
                <a:cubicBezTo>
                  <a:pt x="527215" y="96652"/>
                  <a:pt x="504290" y="91886"/>
                  <a:pt x="477669" y="91886"/>
                </a:cubicBezTo>
                <a:close/>
                <a:moveTo>
                  <a:pt x="42384" y="91886"/>
                </a:moveTo>
                <a:lnTo>
                  <a:pt x="42384" y="448813"/>
                </a:lnTo>
                <a:lnTo>
                  <a:pt x="282471" y="448813"/>
                </a:lnTo>
                <a:lnTo>
                  <a:pt x="282471" y="387682"/>
                </a:lnTo>
                <a:lnTo>
                  <a:pt x="116333" y="387682"/>
                </a:lnTo>
                <a:lnTo>
                  <a:pt x="116333" y="300915"/>
                </a:lnTo>
                <a:lnTo>
                  <a:pt x="269654" y="300915"/>
                </a:lnTo>
                <a:lnTo>
                  <a:pt x="269654" y="239784"/>
                </a:lnTo>
                <a:lnTo>
                  <a:pt x="116333" y="239784"/>
                </a:lnTo>
                <a:lnTo>
                  <a:pt x="116333" y="153017"/>
                </a:lnTo>
                <a:lnTo>
                  <a:pt x="281978" y="153017"/>
                </a:lnTo>
                <a:lnTo>
                  <a:pt x="281978" y="91886"/>
                </a:lnTo>
                <a:close/>
                <a:moveTo>
                  <a:pt x="0" y="0"/>
                </a:moveTo>
                <a:lnTo>
                  <a:pt x="644106" y="0"/>
                </a:lnTo>
                <a:lnTo>
                  <a:pt x="644106" y="587706"/>
                </a:lnTo>
                <a:lnTo>
                  <a:pt x="0" y="587706"/>
                </a:lnTo>
                <a:close/>
              </a:path>
            </a:pathLst>
          </a:custGeom>
          <a:solidFill>
            <a:srgbClr val="DF4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 sz="2800"/>
          </a:p>
        </p:txBody>
      </p:sp>
    </p:spTree>
    <p:extLst>
      <p:ext uri="{BB962C8B-B14F-4D97-AF65-F5344CB8AC3E}">
        <p14:creationId xmlns:p14="http://schemas.microsoft.com/office/powerpoint/2010/main" val="448861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AFDF94-BA54-6B37-661C-8DC4FBB75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32A58ED-6B48-7DC7-5178-910E7A67A4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BAB71B-14F6-C57C-D09C-3DDAAE30AEE3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995C63-B1B8-1510-0A08-0D5ED4351EEF}"/>
              </a:ext>
            </a:extLst>
          </p:cNvPr>
          <p:cNvSpPr txBox="1"/>
          <p:nvPr/>
        </p:nvSpPr>
        <p:spPr>
          <a:xfrm>
            <a:off x="850709" y="874183"/>
            <a:ext cx="4278389" cy="4625958"/>
          </a:xfrm>
          <a:custGeom>
            <a:avLst/>
            <a:gdLst/>
            <a:ahLst/>
            <a:cxnLst/>
            <a:rect l="l" t="t" r="r" b="b"/>
            <a:pathLst>
              <a:path w="4278389" h="4625958">
                <a:moveTo>
                  <a:pt x="1720527" y="4500942"/>
                </a:moveTo>
                <a:lnTo>
                  <a:pt x="1908050" y="4500942"/>
                </a:lnTo>
                <a:lnTo>
                  <a:pt x="1908050" y="4569961"/>
                </a:lnTo>
                <a:lnTo>
                  <a:pt x="1746246" y="4569961"/>
                </a:lnTo>
                <a:lnTo>
                  <a:pt x="1746246" y="4601541"/>
                </a:lnTo>
                <a:lnTo>
                  <a:pt x="1918794" y="4601541"/>
                </a:lnTo>
                <a:lnTo>
                  <a:pt x="1918794" y="4622051"/>
                </a:lnTo>
                <a:lnTo>
                  <a:pt x="1721178" y="4622051"/>
                </a:lnTo>
                <a:lnTo>
                  <a:pt x="1721178" y="4550427"/>
                </a:lnTo>
                <a:lnTo>
                  <a:pt x="1882656" y="4550427"/>
                </a:lnTo>
                <a:lnTo>
                  <a:pt x="1882656" y="4521452"/>
                </a:lnTo>
                <a:lnTo>
                  <a:pt x="1720527" y="4521452"/>
                </a:lnTo>
                <a:close/>
                <a:moveTo>
                  <a:pt x="1391375" y="4401971"/>
                </a:moveTo>
                <a:lnTo>
                  <a:pt x="1353935" y="4507453"/>
                </a:lnTo>
                <a:lnTo>
                  <a:pt x="1430768" y="4507453"/>
                </a:lnTo>
                <a:lnTo>
                  <a:pt x="1393328" y="4401971"/>
                </a:lnTo>
                <a:close/>
                <a:moveTo>
                  <a:pt x="1530036" y="4363881"/>
                </a:moveTo>
                <a:lnTo>
                  <a:pt x="1559337" y="4363881"/>
                </a:lnTo>
                <a:lnTo>
                  <a:pt x="1559337" y="4599587"/>
                </a:lnTo>
                <a:lnTo>
                  <a:pt x="1530036" y="4599587"/>
                </a:lnTo>
                <a:close/>
                <a:moveTo>
                  <a:pt x="1377050" y="4363881"/>
                </a:moveTo>
                <a:lnTo>
                  <a:pt x="1407978" y="4363881"/>
                </a:lnTo>
                <a:lnTo>
                  <a:pt x="1494252" y="4599587"/>
                </a:lnTo>
                <a:lnTo>
                  <a:pt x="1463324" y="4599587"/>
                </a:lnTo>
                <a:lnTo>
                  <a:pt x="1439721" y="4533173"/>
                </a:lnTo>
                <a:lnTo>
                  <a:pt x="1344982" y="4533173"/>
                </a:lnTo>
                <a:lnTo>
                  <a:pt x="1321379" y="4599587"/>
                </a:lnTo>
                <a:lnTo>
                  <a:pt x="1290776" y="4599587"/>
                </a:lnTo>
                <a:close/>
                <a:moveTo>
                  <a:pt x="1741688" y="4345975"/>
                </a:moveTo>
                <a:lnTo>
                  <a:pt x="1766757" y="4345975"/>
                </a:lnTo>
                <a:lnTo>
                  <a:pt x="1766757" y="4373322"/>
                </a:lnTo>
                <a:cubicBezTo>
                  <a:pt x="1766648" y="4385802"/>
                  <a:pt x="1769632" y="4397793"/>
                  <a:pt x="1775709" y="4409297"/>
                </a:cubicBezTo>
                <a:cubicBezTo>
                  <a:pt x="1781787" y="4420800"/>
                  <a:pt x="1790305" y="4430974"/>
                  <a:pt x="1801266" y="4439818"/>
                </a:cubicBezTo>
                <a:cubicBezTo>
                  <a:pt x="1812227" y="4448662"/>
                  <a:pt x="1824706" y="4455363"/>
                  <a:pt x="1838706" y="4459921"/>
                </a:cubicBezTo>
                <a:lnTo>
                  <a:pt x="1825032" y="4479781"/>
                </a:lnTo>
                <a:cubicBezTo>
                  <a:pt x="1808971" y="4474029"/>
                  <a:pt x="1794809" y="4465673"/>
                  <a:pt x="1782546" y="4454712"/>
                </a:cubicBezTo>
                <a:cubicBezTo>
                  <a:pt x="1770283" y="4443752"/>
                  <a:pt x="1760951" y="4430946"/>
                  <a:pt x="1754548" y="4416296"/>
                </a:cubicBezTo>
                <a:cubicBezTo>
                  <a:pt x="1748362" y="4432791"/>
                  <a:pt x="1738975" y="4447143"/>
                  <a:pt x="1726387" y="4459352"/>
                </a:cubicBezTo>
                <a:cubicBezTo>
                  <a:pt x="1713798" y="4471560"/>
                  <a:pt x="1698931" y="4480757"/>
                  <a:pt x="1681785" y="4486943"/>
                </a:cubicBezTo>
                <a:lnTo>
                  <a:pt x="1667786" y="4466433"/>
                </a:lnTo>
                <a:cubicBezTo>
                  <a:pt x="1682219" y="4461658"/>
                  <a:pt x="1694997" y="4454631"/>
                  <a:pt x="1706121" y="4445352"/>
                </a:cubicBezTo>
                <a:cubicBezTo>
                  <a:pt x="1717244" y="4436074"/>
                  <a:pt x="1725926" y="4425222"/>
                  <a:pt x="1732166" y="4412796"/>
                </a:cubicBezTo>
                <a:cubicBezTo>
                  <a:pt x="1738406" y="4400371"/>
                  <a:pt x="1741580" y="4387213"/>
                  <a:pt x="1741688" y="4373322"/>
                </a:cubicBezTo>
                <a:close/>
                <a:moveTo>
                  <a:pt x="2118596" y="4344347"/>
                </a:moveTo>
                <a:lnTo>
                  <a:pt x="2143013" y="4344347"/>
                </a:lnTo>
                <a:lnTo>
                  <a:pt x="2143013" y="4611307"/>
                </a:lnTo>
                <a:lnTo>
                  <a:pt x="2118596" y="4611307"/>
                </a:lnTo>
                <a:lnTo>
                  <a:pt x="2118596" y="4511034"/>
                </a:lnTo>
                <a:lnTo>
                  <a:pt x="2064878" y="4511034"/>
                </a:lnTo>
                <a:lnTo>
                  <a:pt x="2064878" y="4489873"/>
                </a:lnTo>
                <a:lnTo>
                  <a:pt x="2118596" y="4489873"/>
                </a:lnTo>
                <a:lnTo>
                  <a:pt x="2118596" y="4438434"/>
                </a:lnTo>
                <a:lnTo>
                  <a:pt x="2069599" y="4438434"/>
                </a:lnTo>
                <a:cubicBezTo>
                  <a:pt x="2062436" y="4463720"/>
                  <a:pt x="2050553" y="4486889"/>
                  <a:pt x="2033950" y="4507942"/>
                </a:cubicBezTo>
                <a:cubicBezTo>
                  <a:pt x="2017346" y="4528995"/>
                  <a:pt x="1995750" y="4547497"/>
                  <a:pt x="1969163" y="4563450"/>
                </a:cubicBezTo>
                <a:lnTo>
                  <a:pt x="1953536" y="4544893"/>
                </a:lnTo>
                <a:cubicBezTo>
                  <a:pt x="1984464" y="4526661"/>
                  <a:pt x="2008149" y="4504822"/>
                  <a:pt x="2024590" y="4479374"/>
                </a:cubicBezTo>
                <a:cubicBezTo>
                  <a:pt x="2041031" y="4453926"/>
                  <a:pt x="2050553" y="4425737"/>
                  <a:pt x="2053158" y="4394809"/>
                </a:cubicBezTo>
                <a:lnTo>
                  <a:pt x="1966558" y="4394809"/>
                </a:lnTo>
                <a:lnTo>
                  <a:pt x="1966558" y="4373648"/>
                </a:lnTo>
                <a:lnTo>
                  <a:pt x="2078551" y="4373648"/>
                </a:lnTo>
                <a:cubicBezTo>
                  <a:pt x="2078551" y="4388515"/>
                  <a:pt x="2077249" y="4403057"/>
                  <a:pt x="2074645" y="4417273"/>
                </a:cubicBezTo>
                <a:lnTo>
                  <a:pt x="2118596" y="4417273"/>
                </a:lnTo>
                <a:close/>
                <a:moveTo>
                  <a:pt x="2177197" y="4336534"/>
                </a:moveTo>
                <a:lnTo>
                  <a:pt x="2201614" y="4336534"/>
                </a:lnTo>
                <a:lnTo>
                  <a:pt x="2201614" y="4625958"/>
                </a:lnTo>
                <a:lnTo>
                  <a:pt x="2177197" y="4625958"/>
                </a:lnTo>
                <a:close/>
                <a:moveTo>
                  <a:pt x="1882331" y="4336534"/>
                </a:moveTo>
                <a:lnTo>
                  <a:pt x="1908050" y="4336534"/>
                </a:lnTo>
                <a:lnTo>
                  <a:pt x="1908050" y="4486292"/>
                </a:lnTo>
                <a:lnTo>
                  <a:pt x="1882331" y="4486292"/>
                </a:lnTo>
                <a:lnTo>
                  <a:pt x="1882331" y="4411087"/>
                </a:lnTo>
                <a:lnTo>
                  <a:pt x="1817870" y="4411087"/>
                </a:lnTo>
                <a:lnTo>
                  <a:pt x="1817870" y="4389926"/>
                </a:lnTo>
                <a:lnTo>
                  <a:pt x="1882331" y="4389926"/>
                </a:lnTo>
                <a:close/>
                <a:moveTo>
                  <a:pt x="766447" y="4110354"/>
                </a:moveTo>
                <a:cubicBezTo>
                  <a:pt x="749248" y="4110488"/>
                  <a:pt x="735815" y="4119154"/>
                  <a:pt x="726149" y="4136353"/>
                </a:cubicBezTo>
                <a:cubicBezTo>
                  <a:pt x="716483" y="4153552"/>
                  <a:pt x="711650" y="4178683"/>
                  <a:pt x="711650" y="4211748"/>
                </a:cubicBezTo>
                <a:cubicBezTo>
                  <a:pt x="711650" y="4243746"/>
                  <a:pt x="716517" y="4267978"/>
                  <a:pt x="726249" y="4284444"/>
                </a:cubicBezTo>
                <a:cubicBezTo>
                  <a:pt x="735982" y="4300909"/>
                  <a:pt x="749381" y="4309142"/>
                  <a:pt x="766447" y="4309142"/>
                </a:cubicBezTo>
                <a:cubicBezTo>
                  <a:pt x="783646" y="4309142"/>
                  <a:pt x="797111" y="4300776"/>
                  <a:pt x="806844" y="4284044"/>
                </a:cubicBezTo>
                <a:cubicBezTo>
                  <a:pt x="816577" y="4267311"/>
                  <a:pt x="821377" y="4242613"/>
                  <a:pt x="821243" y="4209948"/>
                </a:cubicBezTo>
                <a:cubicBezTo>
                  <a:pt x="821243" y="4188349"/>
                  <a:pt x="819044" y="4170117"/>
                  <a:pt x="814644" y="4155251"/>
                </a:cubicBezTo>
                <a:cubicBezTo>
                  <a:pt x="810244" y="4140386"/>
                  <a:pt x="803911" y="4129220"/>
                  <a:pt x="795645" y="4121753"/>
                </a:cubicBezTo>
                <a:cubicBezTo>
                  <a:pt x="787379" y="4114287"/>
                  <a:pt x="777646" y="4110488"/>
                  <a:pt x="766447" y="4110354"/>
                </a:cubicBezTo>
                <a:close/>
                <a:moveTo>
                  <a:pt x="1028747" y="4061157"/>
                </a:moveTo>
                <a:cubicBezTo>
                  <a:pt x="1048479" y="4061157"/>
                  <a:pt x="1065978" y="4064757"/>
                  <a:pt x="1081244" y="4071956"/>
                </a:cubicBezTo>
                <a:cubicBezTo>
                  <a:pt x="1096509" y="4079156"/>
                  <a:pt x="1108309" y="4088955"/>
                  <a:pt x="1116642" y="4101355"/>
                </a:cubicBezTo>
                <a:cubicBezTo>
                  <a:pt x="1124974" y="4113754"/>
                  <a:pt x="1129141" y="4127553"/>
                  <a:pt x="1129141" y="4142752"/>
                </a:cubicBezTo>
                <a:cubicBezTo>
                  <a:pt x="1129141" y="4153285"/>
                  <a:pt x="1126874" y="4162851"/>
                  <a:pt x="1122341" y="4171450"/>
                </a:cubicBezTo>
                <a:cubicBezTo>
                  <a:pt x="1117808" y="4180050"/>
                  <a:pt x="1111375" y="4187116"/>
                  <a:pt x="1103042" y="4192649"/>
                </a:cubicBezTo>
                <a:cubicBezTo>
                  <a:pt x="1094710" y="4198182"/>
                  <a:pt x="1085144" y="4201949"/>
                  <a:pt x="1074344" y="4203948"/>
                </a:cubicBezTo>
                <a:lnTo>
                  <a:pt x="1074344" y="4206348"/>
                </a:lnTo>
                <a:cubicBezTo>
                  <a:pt x="1095410" y="4208881"/>
                  <a:pt x="1111675" y="4216148"/>
                  <a:pt x="1123141" y="4228147"/>
                </a:cubicBezTo>
                <a:cubicBezTo>
                  <a:pt x="1134607" y="4240146"/>
                  <a:pt x="1140207" y="4255279"/>
                  <a:pt x="1139940" y="4273544"/>
                </a:cubicBezTo>
                <a:cubicBezTo>
                  <a:pt x="1140074" y="4289810"/>
                  <a:pt x="1135374" y="4304442"/>
                  <a:pt x="1125841" y="4317442"/>
                </a:cubicBezTo>
                <a:cubicBezTo>
                  <a:pt x="1116308" y="4330441"/>
                  <a:pt x="1103009" y="4340573"/>
                  <a:pt x="1085944" y="4347840"/>
                </a:cubicBezTo>
                <a:cubicBezTo>
                  <a:pt x="1068878" y="4355106"/>
                  <a:pt x="1049546" y="4358739"/>
                  <a:pt x="1027947" y="4358739"/>
                </a:cubicBezTo>
                <a:cubicBezTo>
                  <a:pt x="1007015" y="4358739"/>
                  <a:pt x="988250" y="4355139"/>
                  <a:pt x="971650" y="4347940"/>
                </a:cubicBezTo>
                <a:cubicBezTo>
                  <a:pt x="955051" y="4340740"/>
                  <a:pt x="941986" y="4330641"/>
                  <a:pt x="932453" y="4317641"/>
                </a:cubicBezTo>
                <a:cubicBezTo>
                  <a:pt x="922920" y="4304642"/>
                  <a:pt x="917954" y="4289810"/>
                  <a:pt x="917554" y="4273144"/>
                </a:cubicBezTo>
                <a:lnTo>
                  <a:pt x="978350" y="4273144"/>
                </a:lnTo>
                <a:cubicBezTo>
                  <a:pt x="978617" y="4280210"/>
                  <a:pt x="980950" y="4286443"/>
                  <a:pt x="985350" y="4291843"/>
                </a:cubicBezTo>
                <a:cubicBezTo>
                  <a:pt x="989749" y="4297243"/>
                  <a:pt x="995682" y="4301476"/>
                  <a:pt x="1003148" y="4304542"/>
                </a:cubicBezTo>
                <a:cubicBezTo>
                  <a:pt x="1010615" y="4307609"/>
                  <a:pt x="1019014" y="4309142"/>
                  <a:pt x="1028347" y="4309142"/>
                </a:cubicBezTo>
                <a:cubicBezTo>
                  <a:pt x="1037813" y="4309142"/>
                  <a:pt x="1046313" y="4307442"/>
                  <a:pt x="1053845" y="4304042"/>
                </a:cubicBezTo>
                <a:cubicBezTo>
                  <a:pt x="1061378" y="4300643"/>
                  <a:pt x="1067211" y="4295976"/>
                  <a:pt x="1071344" y="4290043"/>
                </a:cubicBezTo>
                <a:cubicBezTo>
                  <a:pt x="1075477" y="4284110"/>
                  <a:pt x="1077544" y="4277277"/>
                  <a:pt x="1077544" y="4269544"/>
                </a:cubicBezTo>
                <a:cubicBezTo>
                  <a:pt x="1077544" y="4261678"/>
                  <a:pt x="1075344" y="4254712"/>
                  <a:pt x="1070945" y="4248646"/>
                </a:cubicBezTo>
                <a:cubicBezTo>
                  <a:pt x="1066545" y="4242579"/>
                  <a:pt x="1060212" y="4237813"/>
                  <a:pt x="1051946" y="4234347"/>
                </a:cubicBezTo>
                <a:cubicBezTo>
                  <a:pt x="1043679" y="4230880"/>
                  <a:pt x="1033947" y="4229147"/>
                  <a:pt x="1022747" y="4229147"/>
                </a:cubicBezTo>
                <a:lnTo>
                  <a:pt x="995949" y="4229147"/>
                </a:lnTo>
                <a:lnTo>
                  <a:pt x="995949" y="4184750"/>
                </a:lnTo>
                <a:lnTo>
                  <a:pt x="1022747" y="4184750"/>
                </a:lnTo>
                <a:cubicBezTo>
                  <a:pt x="1032214" y="4184750"/>
                  <a:pt x="1040613" y="4183150"/>
                  <a:pt x="1047946" y="4179950"/>
                </a:cubicBezTo>
                <a:cubicBezTo>
                  <a:pt x="1055279" y="4176750"/>
                  <a:pt x="1060978" y="4172217"/>
                  <a:pt x="1065045" y="4166351"/>
                </a:cubicBezTo>
                <a:cubicBezTo>
                  <a:pt x="1069111" y="4160484"/>
                  <a:pt x="1071145" y="4153818"/>
                  <a:pt x="1071145" y="4146352"/>
                </a:cubicBezTo>
                <a:cubicBezTo>
                  <a:pt x="1071145" y="4139019"/>
                  <a:pt x="1069411" y="4132553"/>
                  <a:pt x="1065945" y="4126953"/>
                </a:cubicBezTo>
                <a:cubicBezTo>
                  <a:pt x="1062478" y="4121353"/>
                  <a:pt x="1057578" y="4116987"/>
                  <a:pt x="1051246" y="4113854"/>
                </a:cubicBezTo>
                <a:cubicBezTo>
                  <a:pt x="1044913" y="4110721"/>
                  <a:pt x="1037547" y="4109154"/>
                  <a:pt x="1029147" y="4109154"/>
                </a:cubicBezTo>
                <a:cubicBezTo>
                  <a:pt x="1020614" y="4109154"/>
                  <a:pt x="1012748" y="4110654"/>
                  <a:pt x="1005548" y="4113654"/>
                </a:cubicBezTo>
                <a:cubicBezTo>
                  <a:pt x="998349" y="4116654"/>
                  <a:pt x="992549" y="4120887"/>
                  <a:pt x="988149" y="4126353"/>
                </a:cubicBezTo>
                <a:cubicBezTo>
                  <a:pt x="983750" y="4131820"/>
                  <a:pt x="981416" y="4138219"/>
                  <a:pt x="981150" y="4145552"/>
                </a:cubicBezTo>
                <a:lnTo>
                  <a:pt x="923553" y="4145552"/>
                </a:lnTo>
                <a:cubicBezTo>
                  <a:pt x="923820" y="4129286"/>
                  <a:pt x="928586" y="4114721"/>
                  <a:pt x="937852" y="4101855"/>
                </a:cubicBezTo>
                <a:cubicBezTo>
                  <a:pt x="947119" y="4088989"/>
                  <a:pt x="959685" y="4078989"/>
                  <a:pt x="975550" y="4071857"/>
                </a:cubicBezTo>
                <a:cubicBezTo>
                  <a:pt x="991416" y="4064724"/>
                  <a:pt x="1009148" y="4061157"/>
                  <a:pt x="1028747" y="4061157"/>
                </a:cubicBezTo>
                <a:close/>
                <a:moveTo>
                  <a:pt x="766447" y="4061157"/>
                </a:moveTo>
                <a:cubicBezTo>
                  <a:pt x="790445" y="4061157"/>
                  <a:pt x="811177" y="4066990"/>
                  <a:pt x="828643" y="4078656"/>
                </a:cubicBezTo>
                <a:cubicBezTo>
                  <a:pt x="846108" y="4090322"/>
                  <a:pt x="859508" y="4107321"/>
                  <a:pt x="868841" y="4129653"/>
                </a:cubicBezTo>
                <a:cubicBezTo>
                  <a:pt x="878173" y="4151985"/>
                  <a:pt x="882840" y="4178750"/>
                  <a:pt x="882840" y="4209948"/>
                </a:cubicBezTo>
                <a:cubicBezTo>
                  <a:pt x="882840" y="4241413"/>
                  <a:pt x="878173" y="4268278"/>
                  <a:pt x="868841" y="4290543"/>
                </a:cubicBezTo>
                <a:cubicBezTo>
                  <a:pt x="859508" y="4312808"/>
                  <a:pt x="846142" y="4329741"/>
                  <a:pt x="828743" y="4341340"/>
                </a:cubicBezTo>
                <a:cubicBezTo>
                  <a:pt x="811344" y="4352939"/>
                  <a:pt x="790579" y="4358739"/>
                  <a:pt x="766447" y="4358739"/>
                </a:cubicBezTo>
                <a:cubicBezTo>
                  <a:pt x="742315" y="4358739"/>
                  <a:pt x="721516" y="4352906"/>
                  <a:pt x="704050" y="4341240"/>
                </a:cubicBezTo>
                <a:cubicBezTo>
                  <a:pt x="686585" y="4329574"/>
                  <a:pt x="673219" y="4312608"/>
                  <a:pt x="663953" y="4290343"/>
                </a:cubicBezTo>
                <a:cubicBezTo>
                  <a:pt x="654687" y="4268078"/>
                  <a:pt x="650054" y="4241280"/>
                  <a:pt x="650054" y="4209948"/>
                </a:cubicBezTo>
                <a:cubicBezTo>
                  <a:pt x="650054" y="4178750"/>
                  <a:pt x="654720" y="4151985"/>
                  <a:pt x="664053" y="4129653"/>
                </a:cubicBezTo>
                <a:cubicBezTo>
                  <a:pt x="673386" y="4107321"/>
                  <a:pt x="686785" y="4090322"/>
                  <a:pt x="704250" y="4078656"/>
                </a:cubicBezTo>
                <a:cubicBezTo>
                  <a:pt x="721716" y="4066990"/>
                  <a:pt x="742448" y="4061157"/>
                  <a:pt x="766447" y="4061157"/>
                </a:cubicBezTo>
                <a:close/>
                <a:moveTo>
                  <a:pt x="1582386" y="3104710"/>
                </a:moveTo>
                <a:lnTo>
                  <a:pt x="1847394" y="3104710"/>
                </a:lnTo>
                <a:lnTo>
                  <a:pt x="1847394" y="3125872"/>
                </a:lnTo>
                <a:lnTo>
                  <a:pt x="1582386" y="3125872"/>
                </a:lnTo>
                <a:close/>
                <a:moveTo>
                  <a:pt x="1947899" y="3084525"/>
                </a:moveTo>
                <a:lnTo>
                  <a:pt x="1947899" y="3140522"/>
                </a:lnTo>
                <a:lnTo>
                  <a:pt x="2088867" y="3140522"/>
                </a:lnTo>
                <a:lnTo>
                  <a:pt x="2088867" y="3084525"/>
                </a:lnTo>
                <a:close/>
                <a:moveTo>
                  <a:pt x="2860597" y="3068573"/>
                </a:moveTo>
                <a:lnTo>
                  <a:pt x="3056910" y="3068573"/>
                </a:lnTo>
                <a:lnTo>
                  <a:pt x="3056910" y="3165265"/>
                </a:lnTo>
                <a:lnTo>
                  <a:pt x="3031842" y="3165265"/>
                </a:lnTo>
                <a:lnTo>
                  <a:pt x="3031842" y="3089734"/>
                </a:lnTo>
                <a:lnTo>
                  <a:pt x="2860597" y="3089734"/>
                </a:lnTo>
                <a:close/>
                <a:moveTo>
                  <a:pt x="4082401" y="3066294"/>
                </a:moveTo>
                <a:lnTo>
                  <a:pt x="4107795" y="3066294"/>
                </a:lnTo>
                <a:lnTo>
                  <a:pt x="4107795" y="3137592"/>
                </a:lnTo>
                <a:lnTo>
                  <a:pt x="4278389" y="3137592"/>
                </a:lnTo>
                <a:lnTo>
                  <a:pt x="4278389" y="3159079"/>
                </a:lnTo>
                <a:lnTo>
                  <a:pt x="4082401" y="3159079"/>
                </a:lnTo>
                <a:close/>
                <a:moveTo>
                  <a:pt x="1922831" y="3063689"/>
                </a:moveTo>
                <a:lnTo>
                  <a:pt x="2113935" y="3063689"/>
                </a:lnTo>
                <a:lnTo>
                  <a:pt x="2113935" y="3161358"/>
                </a:lnTo>
                <a:lnTo>
                  <a:pt x="1922831" y="3161358"/>
                </a:lnTo>
                <a:close/>
                <a:moveTo>
                  <a:pt x="2317095" y="2921093"/>
                </a:moveTo>
                <a:cubicBezTo>
                  <a:pt x="2307654" y="2921093"/>
                  <a:pt x="2299243" y="2924349"/>
                  <a:pt x="2291864" y="2930860"/>
                </a:cubicBezTo>
                <a:cubicBezTo>
                  <a:pt x="2284485" y="2937372"/>
                  <a:pt x="2278706" y="2946514"/>
                  <a:pt x="2274528" y="2958289"/>
                </a:cubicBezTo>
                <a:cubicBezTo>
                  <a:pt x="2270350" y="2970063"/>
                  <a:pt x="2268261" y="2983710"/>
                  <a:pt x="2268261" y="2999228"/>
                </a:cubicBezTo>
                <a:cubicBezTo>
                  <a:pt x="2268261" y="3014747"/>
                  <a:pt x="2270350" y="3028393"/>
                  <a:pt x="2274528" y="3040168"/>
                </a:cubicBezTo>
                <a:cubicBezTo>
                  <a:pt x="2278706" y="3051942"/>
                  <a:pt x="2284485" y="3061031"/>
                  <a:pt x="2291864" y="3067433"/>
                </a:cubicBezTo>
                <a:cubicBezTo>
                  <a:pt x="2299243" y="3073836"/>
                  <a:pt x="2307654" y="3077037"/>
                  <a:pt x="2317095" y="3077037"/>
                </a:cubicBezTo>
                <a:cubicBezTo>
                  <a:pt x="2326645" y="3077037"/>
                  <a:pt x="2335082" y="3073836"/>
                  <a:pt x="2342407" y="3067433"/>
                </a:cubicBezTo>
                <a:cubicBezTo>
                  <a:pt x="2349733" y="3061031"/>
                  <a:pt x="2355430" y="3051942"/>
                  <a:pt x="2359499" y="3040168"/>
                </a:cubicBezTo>
                <a:cubicBezTo>
                  <a:pt x="2363569" y="3028393"/>
                  <a:pt x="2365604" y="3014747"/>
                  <a:pt x="2365604" y="2999228"/>
                </a:cubicBezTo>
                <a:cubicBezTo>
                  <a:pt x="2365604" y="2983710"/>
                  <a:pt x="2363569" y="2970063"/>
                  <a:pt x="2359499" y="2958289"/>
                </a:cubicBezTo>
                <a:cubicBezTo>
                  <a:pt x="2355430" y="2946514"/>
                  <a:pt x="2349733" y="2937372"/>
                  <a:pt x="2342407" y="2930860"/>
                </a:cubicBezTo>
                <a:cubicBezTo>
                  <a:pt x="2335082" y="2924349"/>
                  <a:pt x="2326645" y="2921093"/>
                  <a:pt x="2317095" y="2921093"/>
                </a:cubicBezTo>
                <a:close/>
                <a:moveTo>
                  <a:pt x="4113004" y="2918815"/>
                </a:moveTo>
                <a:cubicBezTo>
                  <a:pt x="4103346" y="2918815"/>
                  <a:pt x="4094637" y="2920876"/>
                  <a:pt x="4086878" y="2925000"/>
                </a:cubicBezTo>
                <a:cubicBezTo>
                  <a:pt x="4079119" y="2929124"/>
                  <a:pt x="4073041" y="2934876"/>
                  <a:pt x="4068646" y="2942255"/>
                </a:cubicBezTo>
                <a:cubicBezTo>
                  <a:pt x="4064251" y="2949634"/>
                  <a:pt x="4062108" y="2957990"/>
                  <a:pt x="4062216" y="2967323"/>
                </a:cubicBezTo>
                <a:cubicBezTo>
                  <a:pt x="4062108" y="2976764"/>
                  <a:pt x="4064251" y="2985202"/>
                  <a:pt x="4068646" y="2992636"/>
                </a:cubicBezTo>
                <a:cubicBezTo>
                  <a:pt x="4073041" y="3000069"/>
                  <a:pt x="4079119" y="3005848"/>
                  <a:pt x="4086878" y="3009972"/>
                </a:cubicBezTo>
                <a:cubicBezTo>
                  <a:pt x="4094637" y="3014096"/>
                  <a:pt x="4103346" y="3016157"/>
                  <a:pt x="4113004" y="3016157"/>
                </a:cubicBezTo>
                <a:cubicBezTo>
                  <a:pt x="4122554" y="3016157"/>
                  <a:pt x="4131181" y="3014096"/>
                  <a:pt x="4138886" y="3009972"/>
                </a:cubicBezTo>
                <a:cubicBezTo>
                  <a:pt x="4146591" y="3005848"/>
                  <a:pt x="4152668" y="3000069"/>
                  <a:pt x="4157118" y="2992636"/>
                </a:cubicBezTo>
                <a:cubicBezTo>
                  <a:pt x="4161567" y="2985202"/>
                  <a:pt x="4163792" y="2976764"/>
                  <a:pt x="4163792" y="2967323"/>
                </a:cubicBezTo>
                <a:cubicBezTo>
                  <a:pt x="4163792" y="2957990"/>
                  <a:pt x="4161567" y="2949661"/>
                  <a:pt x="4157118" y="2942336"/>
                </a:cubicBezTo>
                <a:cubicBezTo>
                  <a:pt x="4152668" y="2935011"/>
                  <a:pt x="4146591" y="2929260"/>
                  <a:pt x="4138886" y="2925082"/>
                </a:cubicBezTo>
                <a:cubicBezTo>
                  <a:pt x="4131181" y="2920904"/>
                  <a:pt x="4122554" y="2918815"/>
                  <a:pt x="4113004" y="2918815"/>
                </a:cubicBezTo>
                <a:close/>
                <a:moveTo>
                  <a:pt x="2547174" y="2906118"/>
                </a:moveTo>
                <a:lnTo>
                  <a:pt x="2680654" y="2906118"/>
                </a:lnTo>
                <a:cubicBezTo>
                  <a:pt x="2680546" y="2935961"/>
                  <a:pt x="2676341" y="2963634"/>
                  <a:pt x="2668039" y="2989136"/>
                </a:cubicBezTo>
                <a:cubicBezTo>
                  <a:pt x="2659737" y="3014638"/>
                  <a:pt x="2645629" y="3038404"/>
                  <a:pt x="2625716" y="3060434"/>
                </a:cubicBezTo>
                <a:cubicBezTo>
                  <a:pt x="2605802" y="3082463"/>
                  <a:pt x="2579079" y="3101672"/>
                  <a:pt x="2545546" y="3118058"/>
                </a:cubicBezTo>
                <a:lnTo>
                  <a:pt x="2531222" y="3097548"/>
                </a:lnTo>
                <a:cubicBezTo>
                  <a:pt x="2557809" y="3084851"/>
                  <a:pt x="2579812" y="3070255"/>
                  <a:pt x="2597229" y="3053760"/>
                </a:cubicBezTo>
                <a:cubicBezTo>
                  <a:pt x="2614647" y="3037265"/>
                  <a:pt x="2628022" y="3018979"/>
                  <a:pt x="2637355" y="2998903"/>
                </a:cubicBezTo>
                <a:lnTo>
                  <a:pt x="2536756" y="3008670"/>
                </a:lnTo>
                <a:lnTo>
                  <a:pt x="2532524" y="2985880"/>
                </a:lnTo>
                <a:lnTo>
                  <a:pt x="2645494" y="2978392"/>
                </a:lnTo>
                <a:cubicBezTo>
                  <a:pt x="2650594" y="2962765"/>
                  <a:pt x="2653795" y="2945728"/>
                  <a:pt x="2655098" y="2927279"/>
                </a:cubicBezTo>
                <a:lnTo>
                  <a:pt x="2547174" y="2927279"/>
                </a:lnTo>
                <a:close/>
                <a:moveTo>
                  <a:pt x="3750096" y="2905792"/>
                </a:moveTo>
                <a:lnTo>
                  <a:pt x="3907668" y="2905792"/>
                </a:lnTo>
                <a:lnTo>
                  <a:pt x="3907668" y="2926954"/>
                </a:lnTo>
                <a:lnTo>
                  <a:pt x="3842555" y="2926954"/>
                </a:lnTo>
                <a:lnTo>
                  <a:pt x="3842555" y="2964719"/>
                </a:lnTo>
                <a:cubicBezTo>
                  <a:pt x="3842447" y="2979912"/>
                  <a:pt x="3845730" y="2995322"/>
                  <a:pt x="3852404" y="3010948"/>
                </a:cubicBezTo>
                <a:cubicBezTo>
                  <a:pt x="3859078" y="3026575"/>
                  <a:pt x="3868166" y="3040710"/>
                  <a:pt x="3879669" y="3053353"/>
                </a:cubicBezTo>
                <a:cubicBezTo>
                  <a:pt x="3891173" y="3065995"/>
                  <a:pt x="3903869" y="3075627"/>
                  <a:pt x="3917760" y="3082246"/>
                </a:cubicBezTo>
                <a:lnTo>
                  <a:pt x="3903110" y="3102431"/>
                </a:lnTo>
                <a:cubicBezTo>
                  <a:pt x="3886940" y="3094509"/>
                  <a:pt x="3872344" y="3082572"/>
                  <a:pt x="3859322" y="3066619"/>
                </a:cubicBezTo>
                <a:cubicBezTo>
                  <a:pt x="3846299" y="3050667"/>
                  <a:pt x="3836533" y="3032815"/>
                  <a:pt x="3830021" y="3013065"/>
                </a:cubicBezTo>
                <a:cubicBezTo>
                  <a:pt x="3825572" y="3027064"/>
                  <a:pt x="3819549" y="3040412"/>
                  <a:pt x="3811953" y="3053109"/>
                </a:cubicBezTo>
                <a:cubicBezTo>
                  <a:pt x="3804356" y="3065806"/>
                  <a:pt x="3795702" y="3077010"/>
                  <a:pt x="3785989" y="3086723"/>
                </a:cubicBezTo>
                <a:cubicBezTo>
                  <a:pt x="3776277" y="3096435"/>
                  <a:pt x="3766048" y="3104059"/>
                  <a:pt x="3755305" y="3109594"/>
                </a:cubicBezTo>
                <a:lnTo>
                  <a:pt x="3739678" y="3089409"/>
                </a:lnTo>
                <a:cubicBezTo>
                  <a:pt x="3753460" y="3082681"/>
                  <a:pt x="3766293" y="3072588"/>
                  <a:pt x="3778176" y="3059132"/>
                </a:cubicBezTo>
                <a:cubicBezTo>
                  <a:pt x="3790059" y="3045675"/>
                  <a:pt x="3799554" y="3030591"/>
                  <a:pt x="3806662" y="3013879"/>
                </a:cubicBezTo>
                <a:cubicBezTo>
                  <a:pt x="3813770" y="2997166"/>
                  <a:pt x="3817379" y="2980780"/>
                  <a:pt x="3817487" y="2964719"/>
                </a:cubicBezTo>
                <a:lnTo>
                  <a:pt x="3817487" y="2926954"/>
                </a:lnTo>
                <a:lnTo>
                  <a:pt x="3750096" y="2926954"/>
                </a:lnTo>
                <a:close/>
                <a:moveTo>
                  <a:pt x="3477694" y="2903513"/>
                </a:moveTo>
                <a:lnTo>
                  <a:pt x="3615406" y="2903513"/>
                </a:lnTo>
                <a:lnTo>
                  <a:pt x="3615406" y="2925000"/>
                </a:lnTo>
                <a:lnTo>
                  <a:pt x="3503413" y="2925000"/>
                </a:lnTo>
                <a:lnTo>
                  <a:pt x="3503413" y="3071828"/>
                </a:lnTo>
                <a:cubicBezTo>
                  <a:pt x="3533473" y="3071828"/>
                  <a:pt x="3558596" y="3071177"/>
                  <a:pt x="3578781" y="3069875"/>
                </a:cubicBezTo>
                <a:cubicBezTo>
                  <a:pt x="3598966" y="3068573"/>
                  <a:pt x="3619422" y="3066077"/>
                  <a:pt x="3640149" y="3062387"/>
                </a:cubicBezTo>
                <a:lnTo>
                  <a:pt x="3642754" y="3083874"/>
                </a:lnTo>
                <a:cubicBezTo>
                  <a:pt x="3621158" y="3087672"/>
                  <a:pt x="3599861" y="3090277"/>
                  <a:pt x="3578862" y="3091688"/>
                </a:cubicBezTo>
                <a:cubicBezTo>
                  <a:pt x="3557863" y="3093098"/>
                  <a:pt x="3531954" y="3093858"/>
                  <a:pt x="3501134" y="3093967"/>
                </a:cubicBezTo>
                <a:lnTo>
                  <a:pt x="3477694" y="3093967"/>
                </a:lnTo>
                <a:close/>
                <a:moveTo>
                  <a:pt x="1374120" y="2900909"/>
                </a:moveTo>
                <a:lnTo>
                  <a:pt x="1399514" y="2900909"/>
                </a:lnTo>
                <a:lnTo>
                  <a:pt x="1399514" y="2953650"/>
                </a:lnTo>
                <a:cubicBezTo>
                  <a:pt x="1399514" y="2970796"/>
                  <a:pt x="1403041" y="2987806"/>
                  <a:pt x="1410095" y="3004681"/>
                </a:cubicBezTo>
                <a:cubicBezTo>
                  <a:pt x="1417148" y="3021556"/>
                  <a:pt x="1426671" y="3036559"/>
                  <a:pt x="1438663" y="3049690"/>
                </a:cubicBezTo>
                <a:cubicBezTo>
                  <a:pt x="1450654" y="3062821"/>
                  <a:pt x="1463758" y="3072588"/>
                  <a:pt x="1477974" y="3078991"/>
                </a:cubicBezTo>
                <a:lnTo>
                  <a:pt x="1462347" y="3099176"/>
                </a:lnTo>
                <a:cubicBezTo>
                  <a:pt x="1445744" y="3091145"/>
                  <a:pt x="1430768" y="3079018"/>
                  <a:pt x="1417420" y="3062794"/>
                </a:cubicBezTo>
                <a:cubicBezTo>
                  <a:pt x="1404072" y="3046570"/>
                  <a:pt x="1393925" y="3028203"/>
                  <a:pt x="1386980" y="3007693"/>
                </a:cubicBezTo>
                <a:cubicBezTo>
                  <a:pt x="1380360" y="3029505"/>
                  <a:pt x="1370322" y="3049039"/>
                  <a:pt x="1356865" y="3066294"/>
                </a:cubicBezTo>
                <a:cubicBezTo>
                  <a:pt x="1343409" y="3083549"/>
                  <a:pt x="1328216" y="3096463"/>
                  <a:pt x="1311287" y="3105036"/>
                </a:cubicBezTo>
                <a:lnTo>
                  <a:pt x="1295009" y="3083549"/>
                </a:lnTo>
                <a:cubicBezTo>
                  <a:pt x="1309333" y="3077037"/>
                  <a:pt x="1322519" y="3066999"/>
                  <a:pt x="1334564" y="3053434"/>
                </a:cubicBezTo>
                <a:cubicBezTo>
                  <a:pt x="1346610" y="3039869"/>
                  <a:pt x="1356187" y="3024324"/>
                  <a:pt x="1363295" y="3006798"/>
                </a:cubicBezTo>
                <a:cubicBezTo>
                  <a:pt x="1370403" y="2989271"/>
                  <a:pt x="1374011" y="2971556"/>
                  <a:pt x="1374120" y="2953650"/>
                </a:cubicBezTo>
                <a:close/>
                <a:moveTo>
                  <a:pt x="2317095" y="2898304"/>
                </a:moveTo>
                <a:cubicBezTo>
                  <a:pt x="2331203" y="2898304"/>
                  <a:pt x="2343791" y="2902455"/>
                  <a:pt x="2354860" y="2910757"/>
                </a:cubicBezTo>
                <a:cubicBezTo>
                  <a:pt x="2365929" y="2919059"/>
                  <a:pt x="2374584" y="2930833"/>
                  <a:pt x="2380824" y="2946080"/>
                </a:cubicBezTo>
                <a:cubicBezTo>
                  <a:pt x="2387064" y="2961327"/>
                  <a:pt x="2390238" y="2979043"/>
                  <a:pt x="2390346" y="2999228"/>
                </a:cubicBezTo>
                <a:cubicBezTo>
                  <a:pt x="2390238" y="3019413"/>
                  <a:pt x="2387064" y="3037129"/>
                  <a:pt x="2380824" y="3052376"/>
                </a:cubicBezTo>
                <a:cubicBezTo>
                  <a:pt x="2374584" y="3067623"/>
                  <a:pt x="2365929" y="3079344"/>
                  <a:pt x="2354860" y="3087537"/>
                </a:cubicBezTo>
                <a:cubicBezTo>
                  <a:pt x="2343791" y="3095730"/>
                  <a:pt x="2331203" y="3099827"/>
                  <a:pt x="2317095" y="3099827"/>
                </a:cubicBezTo>
                <a:cubicBezTo>
                  <a:pt x="2302879" y="3099827"/>
                  <a:pt x="2290236" y="3095730"/>
                  <a:pt x="2279167" y="3087537"/>
                </a:cubicBezTo>
                <a:cubicBezTo>
                  <a:pt x="2268098" y="3079344"/>
                  <a:pt x="2259498" y="3067650"/>
                  <a:pt x="2253366" y="3052458"/>
                </a:cubicBezTo>
                <a:cubicBezTo>
                  <a:pt x="2247235" y="3037265"/>
                  <a:pt x="2244169" y="3019522"/>
                  <a:pt x="2244169" y="2999228"/>
                </a:cubicBezTo>
                <a:cubicBezTo>
                  <a:pt x="2244169" y="2979043"/>
                  <a:pt x="2247235" y="2961327"/>
                  <a:pt x="2253366" y="2946080"/>
                </a:cubicBezTo>
                <a:cubicBezTo>
                  <a:pt x="2259498" y="2930833"/>
                  <a:pt x="2268098" y="2919059"/>
                  <a:pt x="2279167" y="2910757"/>
                </a:cubicBezTo>
                <a:cubicBezTo>
                  <a:pt x="2290236" y="2902455"/>
                  <a:pt x="2302879" y="2898304"/>
                  <a:pt x="2317095" y="2898304"/>
                </a:cubicBezTo>
                <a:close/>
                <a:moveTo>
                  <a:pt x="2824785" y="2896676"/>
                </a:moveTo>
                <a:lnTo>
                  <a:pt x="2935150" y="2896676"/>
                </a:lnTo>
                <a:lnTo>
                  <a:pt x="2935150" y="2917512"/>
                </a:lnTo>
                <a:lnTo>
                  <a:pt x="2849202" y="2917512"/>
                </a:lnTo>
                <a:lnTo>
                  <a:pt x="2849202" y="2955277"/>
                </a:lnTo>
                <a:lnTo>
                  <a:pt x="2923105" y="2955277"/>
                </a:lnTo>
                <a:lnTo>
                  <a:pt x="2923105" y="2975788"/>
                </a:lnTo>
                <a:lnTo>
                  <a:pt x="2849202" y="2975788"/>
                </a:lnTo>
                <a:lnTo>
                  <a:pt x="2849202" y="3016483"/>
                </a:lnTo>
                <a:cubicBezTo>
                  <a:pt x="2870906" y="3016483"/>
                  <a:pt x="2889056" y="3015940"/>
                  <a:pt x="2903652" y="3014855"/>
                </a:cubicBezTo>
                <a:cubicBezTo>
                  <a:pt x="2918248" y="3013770"/>
                  <a:pt x="2933088" y="3011708"/>
                  <a:pt x="2948173" y="3008670"/>
                </a:cubicBezTo>
                <a:lnTo>
                  <a:pt x="2950777" y="3029831"/>
                </a:lnTo>
                <a:cubicBezTo>
                  <a:pt x="2934825" y="3032870"/>
                  <a:pt x="2919144" y="3034877"/>
                  <a:pt x="2903734" y="3035854"/>
                </a:cubicBezTo>
                <a:cubicBezTo>
                  <a:pt x="2888324" y="3036831"/>
                  <a:pt x="2868085" y="3037319"/>
                  <a:pt x="2843016" y="3037319"/>
                </a:cubicBezTo>
                <a:lnTo>
                  <a:pt x="2824785" y="3037319"/>
                </a:lnTo>
                <a:close/>
                <a:moveTo>
                  <a:pt x="4113004" y="2896351"/>
                </a:moveTo>
                <a:cubicBezTo>
                  <a:pt x="4127329" y="2896351"/>
                  <a:pt x="4140243" y="2899389"/>
                  <a:pt x="4151746" y="2905467"/>
                </a:cubicBezTo>
                <a:cubicBezTo>
                  <a:pt x="4163249" y="2911544"/>
                  <a:pt x="4172311" y="2919954"/>
                  <a:pt x="4178930" y="2930698"/>
                </a:cubicBezTo>
                <a:cubicBezTo>
                  <a:pt x="4185550" y="2941441"/>
                  <a:pt x="4188860" y="2953650"/>
                  <a:pt x="4188860" y="2967323"/>
                </a:cubicBezTo>
                <a:cubicBezTo>
                  <a:pt x="4188860" y="2981105"/>
                  <a:pt x="4185550" y="2993422"/>
                  <a:pt x="4178930" y="3004274"/>
                </a:cubicBezTo>
                <a:cubicBezTo>
                  <a:pt x="4172311" y="3015126"/>
                  <a:pt x="4163249" y="3023564"/>
                  <a:pt x="4151746" y="3029587"/>
                </a:cubicBezTo>
                <a:cubicBezTo>
                  <a:pt x="4140243" y="3035610"/>
                  <a:pt x="4127329" y="3038621"/>
                  <a:pt x="4113004" y="3038621"/>
                </a:cubicBezTo>
                <a:cubicBezTo>
                  <a:pt x="4098679" y="3038621"/>
                  <a:pt x="4085738" y="3035610"/>
                  <a:pt x="4074181" y="3029587"/>
                </a:cubicBezTo>
                <a:cubicBezTo>
                  <a:pt x="4062623" y="3023564"/>
                  <a:pt x="4053562" y="3015126"/>
                  <a:pt x="4046996" y="3004274"/>
                </a:cubicBezTo>
                <a:cubicBezTo>
                  <a:pt x="4040431" y="2993422"/>
                  <a:pt x="4037148" y="2981105"/>
                  <a:pt x="4037148" y="2967323"/>
                </a:cubicBezTo>
                <a:cubicBezTo>
                  <a:pt x="4037148" y="2953650"/>
                  <a:pt x="4040431" y="2941441"/>
                  <a:pt x="4046996" y="2930698"/>
                </a:cubicBezTo>
                <a:cubicBezTo>
                  <a:pt x="4053562" y="2919954"/>
                  <a:pt x="4062623" y="2911544"/>
                  <a:pt x="4074181" y="2905467"/>
                </a:cubicBezTo>
                <a:cubicBezTo>
                  <a:pt x="4085738" y="2899389"/>
                  <a:pt x="4098679" y="2896351"/>
                  <a:pt x="4113004" y="2896351"/>
                </a:cubicBezTo>
                <a:close/>
                <a:moveTo>
                  <a:pt x="1699914" y="2896351"/>
                </a:moveTo>
                <a:lnTo>
                  <a:pt x="1726610" y="2896351"/>
                </a:lnTo>
                <a:lnTo>
                  <a:pt x="1726610" y="2918489"/>
                </a:lnTo>
                <a:cubicBezTo>
                  <a:pt x="1726610" y="2934333"/>
                  <a:pt x="1731928" y="2949580"/>
                  <a:pt x="1742563" y="2964230"/>
                </a:cubicBezTo>
                <a:cubicBezTo>
                  <a:pt x="1753198" y="2978881"/>
                  <a:pt x="1766790" y="2991333"/>
                  <a:pt x="1783339" y="3001589"/>
                </a:cubicBezTo>
                <a:cubicBezTo>
                  <a:pt x="1799889" y="3011844"/>
                  <a:pt x="1816682" y="3018545"/>
                  <a:pt x="1833720" y="3021692"/>
                </a:cubicBezTo>
                <a:lnTo>
                  <a:pt x="1822000" y="3043179"/>
                </a:lnTo>
                <a:cubicBezTo>
                  <a:pt x="1807132" y="3039706"/>
                  <a:pt x="1792563" y="3034063"/>
                  <a:pt x="1778293" y="3026250"/>
                </a:cubicBezTo>
                <a:cubicBezTo>
                  <a:pt x="1764023" y="3018436"/>
                  <a:pt x="1751190" y="3008778"/>
                  <a:pt x="1739795" y="2997275"/>
                </a:cubicBezTo>
                <a:cubicBezTo>
                  <a:pt x="1728401" y="2985772"/>
                  <a:pt x="1719665" y="2973183"/>
                  <a:pt x="1713588" y="2959510"/>
                </a:cubicBezTo>
                <a:cubicBezTo>
                  <a:pt x="1707510" y="2973183"/>
                  <a:pt x="1698775" y="2985745"/>
                  <a:pt x="1687380" y="2997193"/>
                </a:cubicBezTo>
                <a:cubicBezTo>
                  <a:pt x="1675985" y="3008642"/>
                  <a:pt x="1663153" y="3018301"/>
                  <a:pt x="1648882" y="3026168"/>
                </a:cubicBezTo>
                <a:cubicBezTo>
                  <a:pt x="1634612" y="3034036"/>
                  <a:pt x="1620043" y="3039706"/>
                  <a:pt x="1605176" y="3043179"/>
                </a:cubicBezTo>
                <a:lnTo>
                  <a:pt x="1593455" y="3021692"/>
                </a:lnTo>
                <a:cubicBezTo>
                  <a:pt x="1610493" y="3018436"/>
                  <a:pt x="1627232" y="3011708"/>
                  <a:pt x="1643673" y="3001507"/>
                </a:cubicBezTo>
                <a:cubicBezTo>
                  <a:pt x="1660114" y="2991306"/>
                  <a:pt x="1673598" y="2978881"/>
                  <a:pt x="1684124" y="2964230"/>
                </a:cubicBezTo>
                <a:cubicBezTo>
                  <a:pt x="1694651" y="2949580"/>
                  <a:pt x="1699914" y="2934333"/>
                  <a:pt x="1699914" y="2918489"/>
                </a:cubicBezTo>
                <a:close/>
                <a:moveTo>
                  <a:pt x="1881810" y="2894723"/>
                </a:moveTo>
                <a:lnTo>
                  <a:pt x="1992175" y="2894723"/>
                </a:lnTo>
                <a:lnTo>
                  <a:pt x="1992175" y="2916210"/>
                </a:lnTo>
                <a:lnTo>
                  <a:pt x="1906227" y="2916210"/>
                </a:lnTo>
                <a:lnTo>
                  <a:pt x="1906227" y="2952022"/>
                </a:lnTo>
                <a:lnTo>
                  <a:pt x="1980130" y="2952022"/>
                </a:lnTo>
                <a:lnTo>
                  <a:pt x="1980130" y="2972207"/>
                </a:lnTo>
                <a:lnTo>
                  <a:pt x="1906227" y="2972207"/>
                </a:lnTo>
                <a:lnTo>
                  <a:pt x="1906227" y="3011600"/>
                </a:lnTo>
                <a:cubicBezTo>
                  <a:pt x="1927823" y="3011491"/>
                  <a:pt x="1945918" y="3010921"/>
                  <a:pt x="1960515" y="3009890"/>
                </a:cubicBezTo>
                <a:cubicBezTo>
                  <a:pt x="1975110" y="3008859"/>
                  <a:pt x="1990005" y="3006933"/>
                  <a:pt x="2005198" y="3004112"/>
                </a:cubicBezTo>
                <a:lnTo>
                  <a:pt x="2007802" y="3024622"/>
                </a:lnTo>
                <a:cubicBezTo>
                  <a:pt x="1991741" y="3027661"/>
                  <a:pt x="1975979" y="3029695"/>
                  <a:pt x="1960515" y="3030726"/>
                </a:cubicBezTo>
                <a:cubicBezTo>
                  <a:pt x="1945050" y="3031757"/>
                  <a:pt x="1924893" y="3032327"/>
                  <a:pt x="1900041" y="3032436"/>
                </a:cubicBezTo>
                <a:lnTo>
                  <a:pt x="1881810" y="3032436"/>
                </a:lnTo>
                <a:close/>
                <a:moveTo>
                  <a:pt x="2975846" y="2882352"/>
                </a:moveTo>
                <a:lnTo>
                  <a:pt x="3000588" y="2882352"/>
                </a:lnTo>
                <a:lnTo>
                  <a:pt x="3000588" y="3052946"/>
                </a:lnTo>
                <a:lnTo>
                  <a:pt x="2975846" y="3052946"/>
                </a:lnTo>
                <a:lnTo>
                  <a:pt x="2975846" y="2973509"/>
                </a:lnTo>
                <a:lnTo>
                  <a:pt x="2936778" y="2973509"/>
                </a:lnTo>
                <a:lnTo>
                  <a:pt x="2936778" y="2952022"/>
                </a:lnTo>
                <a:lnTo>
                  <a:pt x="2975846" y="2952022"/>
                </a:lnTo>
                <a:close/>
                <a:moveTo>
                  <a:pt x="3171741" y="2881375"/>
                </a:moveTo>
                <a:lnTo>
                  <a:pt x="3197134" y="2881375"/>
                </a:lnTo>
                <a:lnTo>
                  <a:pt x="3197134" y="2926302"/>
                </a:lnTo>
                <a:lnTo>
                  <a:pt x="3262572" y="2926302"/>
                </a:lnTo>
                <a:lnTo>
                  <a:pt x="3262572" y="2947138"/>
                </a:lnTo>
                <a:lnTo>
                  <a:pt x="3196809" y="2947138"/>
                </a:lnTo>
                <a:lnTo>
                  <a:pt x="3196809" y="2970253"/>
                </a:lnTo>
                <a:cubicBezTo>
                  <a:pt x="3196809" y="2985880"/>
                  <a:pt x="3200119" y="3001290"/>
                  <a:pt x="3206738" y="3016483"/>
                </a:cubicBezTo>
                <a:cubicBezTo>
                  <a:pt x="3213358" y="3031676"/>
                  <a:pt x="3222392" y="3045241"/>
                  <a:pt x="3233841" y="3057178"/>
                </a:cubicBezTo>
                <a:cubicBezTo>
                  <a:pt x="3245290" y="3069115"/>
                  <a:pt x="3258123" y="3078231"/>
                  <a:pt x="3272339" y="3084525"/>
                </a:cubicBezTo>
                <a:lnTo>
                  <a:pt x="3257689" y="3104385"/>
                </a:lnTo>
                <a:cubicBezTo>
                  <a:pt x="3241194" y="3096897"/>
                  <a:pt x="3226489" y="3085638"/>
                  <a:pt x="3213575" y="3070608"/>
                </a:cubicBezTo>
                <a:cubicBezTo>
                  <a:pt x="3200661" y="3055578"/>
                  <a:pt x="3191003" y="3038458"/>
                  <a:pt x="3184600" y="3019250"/>
                </a:cubicBezTo>
                <a:cubicBezTo>
                  <a:pt x="3178306" y="3039544"/>
                  <a:pt x="3168783" y="3057639"/>
                  <a:pt x="3156032" y="3073538"/>
                </a:cubicBezTo>
                <a:cubicBezTo>
                  <a:pt x="3143281" y="3089436"/>
                  <a:pt x="3128658" y="3101346"/>
                  <a:pt x="3112163" y="3109268"/>
                </a:cubicBezTo>
                <a:lnTo>
                  <a:pt x="3097513" y="3089409"/>
                </a:lnTo>
                <a:cubicBezTo>
                  <a:pt x="3111512" y="3082898"/>
                  <a:pt x="3124154" y="3073402"/>
                  <a:pt x="3135441" y="3060922"/>
                </a:cubicBezTo>
                <a:cubicBezTo>
                  <a:pt x="3146727" y="3048442"/>
                  <a:pt x="3155598" y="3034280"/>
                  <a:pt x="3162055" y="3018436"/>
                </a:cubicBezTo>
                <a:cubicBezTo>
                  <a:pt x="3168512" y="3002592"/>
                  <a:pt x="3171740" y="2986531"/>
                  <a:pt x="3171741" y="2970253"/>
                </a:cubicBezTo>
                <a:lnTo>
                  <a:pt x="3171741" y="2947138"/>
                </a:lnTo>
                <a:lnTo>
                  <a:pt x="3105326" y="2947138"/>
                </a:lnTo>
                <a:lnTo>
                  <a:pt x="3105326" y="2926302"/>
                </a:lnTo>
                <a:lnTo>
                  <a:pt x="3171741" y="2926302"/>
                </a:lnTo>
                <a:close/>
                <a:moveTo>
                  <a:pt x="2032871" y="2881049"/>
                </a:moveTo>
                <a:lnTo>
                  <a:pt x="2057613" y="2881049"/>
                </a:lnTo>
                <a:lnTo>
                  <a:pt x="2057613" y="3047737"/>
                </a:lnTo>
                <a:lnTo>
                  <a:pt x="2032871" y="3047737"/>
                </a:lnTo>
                <a:lnTo>
                  <a:pt x="2032871" y="2969928"/>
                </a:lnTo>
                <a:lnTo>
                  <a:pt x="1993803" y="2969928"/>
                </a:lnTo>
                <a:lnTo>
                  <a:pt x="1993803" y="2948766"/>
                </a:lnTo>
                <a:lnTo>
                  <a:pt x="2032871" y="2948766"/>
                </a:lnTo>
                <a:close/>
                <a:moveTo>
                  <a:pt x="4243880" y="2876166"/>
                </a:moveTo>
                <a:lnTo>
                  <a:pt x="4269274" y="2876166"/>
                </a:lnTo>
                <a:lnTo>
                  <a:pt x="4269274" y="3087781"/>
                </a:lnTo>
                <a:lnTo>
                  <a:pt x="4243880" y="3087781"/>
                </a:lnTo>
                <a:close/>
                <a:moveTo>
                  <a:pt x="3032493" y="2876166"/>
                </a:moveTo>
                <a:lnTo>
                  <a:pt x="3056910" y="2876166"/>
                </a:lnTo>
                <a:lnTo>
                  <a:pt x="3056910" y="3054899"/>
                </a:lnTo>
                <a:lnTo>
                  <a:pt x="3032493" y="3054899"/>
                </a:lnTo>
                <a:close/>
                <a:moveTo>
                  <a:pt x="3943154" y="2875840"/>
                </a:moveTo>
                <a:lnTo>
                  <a:pt x="3968548" y="2875840"/>
                </a:lnTo>
                <a:lnTo>
                  <a:pt x="3968548" y="2993043"/>
                </a:lnTo>
                <a:lnTo>
                  <a:pt x="4017056" y="2993043"/>
                </a:lnTo>
                <a:lnTo>
                  <a:pt x="4017056" y="3014855"/>
                </a:lnTo>
                <a:lnTo>
                  <a:pt x="3968548" y="3014855"/>
                </a:lnTo>
                <a:lnTo>
                  <a:pt x="3968548" y="3165265"/>
                </a:lnTo>
                <a:lnTo>
                  <a:pt x="3943154" y="3165265"/>
                </a:lnTo>
                <a:close/>
                <a:moveTo>
                  <a:pt x="3671729" y="2875840"/>
                </a:moveTo>
                <a:lnTo>
                  <a:pt x="3697448" y="2875840"/>
                </a:lnTo>
                <a:lnTo>
                  <a:pt x="3697448" y="3165916"/>
                </a:lnTo>
                <a:lnTo>
                  <a:pt x="3671729" y="3165916"/>
                </a:lnTo>
                <a:close/>
                <a:moveTo>
                  <a:pt x="3311081" y="2875840"/>
                </a:moveTo>
                <a:lnTo>
                  <a:pt x="3336475" y="2875840"/>
                </a:lnTo>
                <a:lnTo>
                  <a:pt x="3336475" y="3165916"/>
                </a:lnTo>
                <a:lnTo>
                  <a:pt x="3311081" y="3165916"/>
                </a:lnTo>
                <a:lnTo>
                  <a:pt x="3311081" y="3049365"/>
                </a:lnTo>
                <a:lnTo>
                  <a:pt x="3251503" y="3049365"/>
                </a:lnTo>
                <a:lnTo>
                  <a:pt x="3251503" y="3028203"/>
                </a:lnTo>
                <a:lnTo>
                  <a:pt x="3311081" y="3028203"/>
                </a:lnTo>
                <a:lnTo>
                  <a:pt x="3311081" y="2989136"/>
                </a:lnTo>
                <a:lnTo>
                  <a:pt x="3251503" y="2989136"/>
                </a:lnTo>
                <a:lnTo>
                  <a:pt x="3251503" y="2967649"/>
                </a:lnTo>
                <a:lnTo>
                  <a:pt x="3311081" y="2967649"/>
                </a:lnTo>
                <a:close/>
                <a:moveTo>
                  <a:pt x="2738930" y="2875840"/>
                </a:moveTo>
                <a:lnTo>
                  <a:pt x="2764649" y="2875840"/>
                </a:lnTo>
                <a:lnTo>
                  <a:pt x="2764649" y="3165265"/>
                </a:lnTo>
                <a:lnTo>
                  <a:pt x="2738930" y="3165265"/>
                </a:lnTo>
                <a:close/>
                <a:moveTo>
                  <a:pt x="2438204" y="2875840"/>
                </a:moveTo>
                <a:lnTo>
                  <a:pt x="2463598" y="2875840"/>
                </a:lnTo>
                <a:lnTo>
                  <a:pt x="2463598" y="2991415"/>
                </a:lnTo>
                <a:lnTo>
                  <a:pt x="2512106" y="2991415"/>
                </a:lnTo>
                <a:lnTo>
                  <a:pt x="2512106" y="3013553"/>
                </a:lnTo>
                <a:lnTo>
                  <a:pt x="2463598" y="3013553"/>
                </a:lnTo>
                <a:lnTo>
                  <a:pt x="2463598" y="3165265"/>
                </a:lnTo>
                <a:lnTo>
                  <a:pt x="2438204" y="3165265"/>
                </a:lnTo>
                <a:close/>
                <a:moveTo>
                  <a:pt x="2089518" y="2875840"/>
                </a:moveTo>
                <a:lnTo>
                  <a:pt x="2113935" y="2875840"/>
                </a:lnTo>
                <a:lnTo>
                  <a:pt x="2113935" y="3050341"/>
                </a:lnTo>
                <a:lnTo>
                  <a:pt x="2089518" y="3050341"/>
                </a:lnTo>
                <a:close/>
                <a:moveTo>
                  <a:pt x="1509554" y="2875840"/>
                </a:moveTo>
                <a:lnTo>
                  <a:pt x="1535273" y="2875840"/>
                </a:lnTo>
                <a:lnTo>
                  <a:pt x="1535273" y="3165916"/>
                </a:lnTo>
                <a:lnTo>
                  <a:pt x="1509554" y="3165916"/>
                </a:lnTo>
                <a:close/>
                <a:moveTo>
                  <a:pt x="766447" y="2678322"/>
                </a:moveTo>
                <a:cubicBezTo>
                  <a:pt x="749248" y="2678455"/>
                  <a:pt x="735815" y="2687122"/>
                  <a:pt x="726149" y="2704320"/>
                </a:cubicBezTo>
                <a:cubicBezTo>
                  <a:pt x="716483" y="2721519"/>
                  <a:pt x="711650" y="2746651"/>
                  <a:pt x="711650" y="2779716"/>
                </a:cubicBezTo>
                <a:cubicBezTo>
                  <a:pt x="711650" y="2811714"/>
                  <a:pt x="716517" y="2835946"/>
                  <a:pt x="726249" y="2852411"/>
                </a:cubicBezTo>
                <a:cubicBezTo>
                  <a:pt x="735982" y="2868877"/>
                  <a:pt x="749381" y="2877110"/>
                  <a:pt x="766447" y="2877110"/>
                </a:cubicBezTo>
                <a:cubicBezTo>
                  <a:pt x="783646" y="2877110"/>
                  <a:pt x="797111" y="2868744"/>
                  <a:pt x="806844" y="2852011"/>
                </a:cubicBezTo>
                <a:cubicBezTo>
                  <a:pt x="816577" y="2835279"/>
                  <a:pt x="821377" y="2810581"/>
                  <a:pt x="821243" y="2777916"/>
                </a:cubicBezTo>
                <a:cubicBezTo>
                  <a:pt x="821243" y="2756317"/>
                  <a:pt x="819044" y="2738085"/>
                  <a:pt x="814644" y="2723219"/>
                </a:cubicBezTo>
                <a:cubicBezTo>
                  <a:pt x="810244" y="2708354"/>
                  <a:pt x="803911" y="2697188"/>
                  <a:pt x="795645" y="2689721"/>
                </a:cubicBezTo>
                <a:cubicBezTo>
                  <a:pt x="787379" y="2682255"/>
                  <a:pt x="777646" y="2678455"/>
                  <a:pt x="766447" y="2678322"/>
                </a:cubicBezTo>
                <a:close/>
                <a:moveTo>
                  <a:pt x="1020747" y="2629125"/>
                </a:moveTo>
                <a:cubicBezTo>
                  <a:pt x="1041146" y="2629125"/>
                  <a:pt x="1059145" y="2632758"/>
                  <a:pt x="1074744" y="2640024"/>
                </a:cubicBezTo>
                <a:cubicBezTo>
                  <a:pt x="1090343" y="2647291"/>
                  <a:pt x="1102442" y="2657390"/>
                  <a:pt x="1111042" y="2670323"/>
                </a:cubicBezTo>
                <a:cubicBezTo>
                  <a:pt x="1119641" y="2683255"/>
                  <a:pt x="1123941" y="2698054"/>
                  <a:pt x="1123941" y="2714720"/>
                </a:cubicBezTo>
                <a:cubicBezTo>
                  <a:pt x="1123941" y="2726186"/>
                  <a:pt x="1121741" y="2737152"/>
                  <a:pt x="1117342" y="2747618"/>
                </a:cubicBezTo>
                <a:cubicBezTo>
                  <a:pt x="1112942" y="2758084"/>
                  <a:pt x="1105309" y="2769716"/>
                  <a:pt x="1094443" y="2782516"/>
                </a:cubicBezTo>
                <a:cubicBezTo>
                  <a:pt x="1083577" y="2795315"/>
                  <a:pt x="1068211" y="2810714"/>
                  <a:pt x="1048346" y="2828713"/>
                </a:cubicBezTo>
                <a:lnTo>
                  <a:pt x="1004348" y="2871510"/>
                </a:lnTo>
                <a:lnTo>
                  <a:pt x="1004348" y="2873110"/>
                </a:lnTo>
                <a:lnTo>
                  <a:pt x="1127941" y="2873110"/>
                </a:lnTo>
                <a:lnTo>
                  <a:pt x="1127941" y="2922707"/>
                </a:lnTo>
                <a:lnTo>
                  <a:pt x="920754" y="2922707"/>
                </a:lnTo>
                <a:lnTo>
                  <a:pt x="920354" y="2879110"/>
                </a:lnTo>
                <a:lnTo>
                  <a:pt x="1024347" y="2783516"/>
                </a:lnTo>
                <a:cubicBezTo>
                  <a:pt x="1034613" y="2773650"/>
                  <a:pt x="1042579" y="2765483"/>
                  <a:pt x="1048246" y="2759017"/>
                </a:cubicBezTo>
                <a:cubicBezTo>
                  <a:pt x="1053912" y="2752551"/>
                  <a:pt x="1058278" y="2746085"/>
                  <a:pt x="1061345" y="2739618"/>
                </a:cubicBezTo>
                <a:cubicBezTo>
                  <a:pt x="1064412" y="2733152"/>
                  <a:pt x="1065945" y="2726186"/>
                  <a:pt x="1065945" y="2718720"/>
                </a:cubicBezTo>
                <a:cubicBezTo>
                  <a:pt x="1065945" y="2710320"/>
                  <a:pt x="1063978" y="2702954"/>
                  <a:pt x="1060045" y="2696621"/>
                </a:cubicBezTo>
                <a:cubicBezTo>
                  <a:pt x="1056112" y="2690288"/>
                  <a:pt x="1050646" y="2685455"/>
                  <a:pt x="1043646" y="2682122"/>
                </a:cubicBezTo>
                <a:cubicBezTo>
                  <a:pt x="1036647" y="2678789"/>
                  <a:pt x="1028747" y="2677122"/>
                  <a:pt x="1019948" y="2677122"/>
                </a:cubicBezTo>
                <a:cubicBezTo>
                  <a:pt x="1006215" y="2676989"/>
                  <a:pt x="995282" y="2680955"/>
                  <a:pt x="987149" y="2689021"/>
                </a:cubicBezTo>
                <a:cubicBezTo>
                  <a:pt x="979017" y="2697088"/>
                  <a:pt x="975017" y="2708054"/>
                  <a:pt x="975150" y="2721919"/>
                </a:cubicBezTo>
                <a:lnTo>
                  <a:pt x="917954" y="2721919"/>
                </a:lnTo>
                <a:cubicBezTo>
                  <a:pt x="917954" y="2703387"/>
                  <a:pt x="922254" y="2687088"/>
                  <a:pt x="930853" y="2673022"/>
                </a:cubicBezTo>
                <a:cubicBezTo>
                  <a:pt x="939452" y="2658957"/>
                  <a:pt x="951518" y="2648124"/>
                  <a:pt x="967051" y="2640524"/>
                </a:cubicBezTo>
                <a:cubicBezTo>
                  <a:pt x="982583" y="2632925"/>
                  <a:pt x="1000482" y="2629125"/>
                  <a:pt x="1020747" y="2629125"/>
                </a:cubicBezTo>
                <a:close/>
                <a:moveTo>
                  <a:pt x="766447" y="2629125"/>
                </a:moveTo>
                <a:cubicBezTo>
                  <a:pt x="790445" y="2629125"/>
                  <a:pt x="811177" y="2634958"/>
                  <a:pt x="828643" y="2646624"/>
                </a:cubicBezTo>
                <a:cubicBezTo>
                  <a:pt x="846108" y="2658290"/>
                  <a:pt x="859508" y="2675289"/>
                  <a:pt x="868841" y="2697621"/>
                </a:cubicBezTo>
                <a:cubicBezTo>
                  <a:pt x="878173" y="2719953"/>
                  <a:pt x="882840" y="2746718"/>
                  <a:pt x="882840" y="2777916"/>
                </a:cubicBezTo>
                <a:cubicBezTo>
                  <a:pt x="882840" y="2809381"/>
                  <a:pt x="878173" y="2836246"/>
                  <a:pt x="868841" y="2858511"/>
                </a:cubicBezTo>
                <a:cubicBezTo>
                  <a:pt x="859508" y="2880776"/>
                  <a:pt x="846142" y="2897709"/>
                  <a:pt x="828743" y="2909308"/>
                </a:cubicBezTo>
                <a:cubicBezTo>
                  <a:pt x="811344" y="2920907"/>
                  <a:pt x="790579" y="2926707"/>
                  <a:pt x="766447" y="2926707"/>
                </a:cubicBezTo>
                <a:cubicBezTo>
                  <a:pt x="742315" y="2926707"/>
                  <a:pt x="721516" y="2920874"/>
                  <a:pt x="704050" y="2909208"/>
                </a:cubicBezTo>
                <a:cubicBezTo>
                  <a:pt x="686585" y="2897542"/>
                  <a:pt x="673219" y="2880576"/>
                  <a:pt x="663953" y="2858311"/>
                </a:cubicBezTo>
                <a:cubicBezTo>
                  <a:pt x="654687" y="2836046"/>
                  <a:pt x="650054" y="2809247"/>
                  <a:pt x="650054" y="2777916"/>
                </a:cubicBezTo>
                <a:cubicBezTo>
                  <a:pt x="650054" y="2746718"/>
                  <a:pt x="654720" y="2719953"/>
                  <a:pt x="664053" y="2697621"/>
                </a:cubicBezTo>
                <a:cubicBezTo>
                  <a:pt x="673386" y="2675289"/>
                  <a:pt x="686785" y="2658290"/>
                  <a:pt x="704250" y="2646624"/>
                </a:cubicBezTo>
                <a:cubicBezTo>
                  <a:pt x="721716" y="2634958"/>
                  <a:pt x="742448" y="2629125"/>
                  <a:pt x="766447" y="2629125"/>
                </a:cubicBezTo>
                <a:close/>
                <a:moveTo>
                  <a:pt x="2953466" y="1624827"/>
                </a:moveTo>
                <a:cubicBezTo>
                  <a:pt x="2939032" y="1624827"/>
                  <a:pt x="2926498" y="1626130"/>
                  <a:pt x="2915863" y="1628734"/>
                </a:cubicBezTo>
                <a:cubicBezTo>
                  <a:pt x="2905228" y="1631339"/>
                  <a:pt x="2897089" y="1635028"/>
                  <a:pt x="2891446" y="1639803"/>
                </a:cubicBezTo>
                <a:cubicBezTo>
                  <a:pt x="2885803" y="1644578"/>
                  <a:pt x="2883036" y="1650221"/>
                  <a:pt x="2883144" y="1656733"/>
                </a:cubicBezTo>
                <a:cubicBezTo>
                  <a:pt x="2883036" y="1663461"/>
                  <a:pt x="2885803" y="1669267"/>
                  <a:pt x="2891446" y="1674150"/>
                </a:cubicBezTo>
                <a:cubicBezTo>
                  <a:pt x="2897089" y="1679033"/>
                  <a:pt x="2905201" y="1682777"/>
                  <a:pt x="2915782" y="1685382"/>
                </a:cubicBezTo>
                <a:cubicBezTo>
                  <a:pt x="2926363" y="1687986"/>
                  <a:pt x="2938924" y="1689289"/>
                  <a:pt x="2953466" y="1689289"/>
                </a:cubicBezTo>
                <a:cubicBezTo>
                  <a:pt x="2968007" y="1689289"/>
                  <a:pt x="2980569" y="1687986"/>
                  <a:pt x="2991149" y="1685382"/>
                </a:cubicBezTo>
                <a:cubicBezTo>
                  <a:pt x="3001730" y="1682777"/>
                  <a:pt x="3009869" y="1679033"/>
                  <a:pt x="3015567" y="1674150"/>
                </a:cubicBezTo>
                <a:cubicBezTo>
                  <a:pt x="3021264" y="1669267"/>
                  <a:pt x="3024113" y="1663461"/>
                  <a:pt x="3024113" y="1656733"/>
                </a:cubicBezTo>
                <a:cubicBezTo>
                  <a:pt x="3024113" y="1650221"/>
                  <a:pt x="3021264" y="1644551"/>
                  <a:pt x="3015567" y="1639722"/>
                </a:cubicBezTo>
                <a:cubicBezTo>
                  <a:pt x="3009869" y="1634893"/>
                  <a:pt x="3001703" y="1631203"/>
                  <a:pt x="2991068" y="1628653"/>
                </a:cubicBezTo>
                <a:cubicBezTo>
                  <a:pt x="2980433" y="1626103"/>
                  <a:pt x="2967899" y="1624827"/>
                  <a:pt x="2953466" y="1624827"/>
                </a:cubicBezTo>
                <a:close/>
                <a:moveTo>
                  <a:pt x="2678134" y="1618967"/>
                </a:moveTo>
                <a:cubicBezTo>
                  <a:pt x="2663375" y="1618967"/>
                  <a:pt x="2650569" y="1620378"/>
                  <a:pt x="2639717" y="1623200"/>
                </a:cubicBezTo>
                <a:cubicBezTo>
                  <a:pt x="2628865" y="1626021"/>
                  <a:pt x="2620563" y="1630064"/>
                  <a:pt x="2614812" y="1635327"/>
                </a:cubicBezTo>
                <a:cubicBezTo>
                  <a:pt x="2609060" y="1640590"/>
                  <a:pt x="2606185" y="1646857"/>
                  <a:pt x="2606185" y="1654128"/>
                </a:cubicBezTo>
                <a:cubicBezTo>
                  <a:pt x="2606185" y="1661290"/>
                  <a:pt x="2609033" y="1667476"/>
                  <a:pt x="2614731" y="1672685"/>
                </a:cubicBezTo>
                <a:cubicBezTo>
                  <a:pt x="2620428" y="1677894"/>
                  <a:pt x="2628648" y="1681909"/>
                  <a:pt x="2639392" y="1684731"/>
                </a:cubicBezTo>
                <a:cubicBezTo>
                  <a:pt x="2650135" y="1687552"/>
                  <a:pt x="2662778" y="1688963"/>
                  <a:pt x="2677320" y="1688963"/>
                </a:cubicBezTo>
                <a:cubicBezTo>
                  <a:pt x="2692187" y="1688963"/>
                  <a:pt x="2705101" y="1687579"/>
                  <a:pt x="2716062" y="1684812"/>
                </a:cubicBezTo>
                <a:cubicBezTo>
                  <a:pt x="2727022" y="1682045"/>
                  <a:pt x="2735432" y="1678057"/>
                  <a:pt x="2741293" y="1672848"/>
                </a:cubicBezTo>
                <a:cubicBezTo>
                  <a:pt x="2747153" y="1667639"/>
                  <a:pt x="2750083" y="1661399"/>
                  <a:pt x="2750083" y="1654128"/>
                </a:cubicBezTo>
                <a:cubicBezTo>
                  <a:pt x="2750083" y="1646857"/>
                  <a:pt x="2747207" y="1640590"/>
                  <a:pt x="2741455" y="1635327"/>
                </a:cubicBezTo>
                <a:cubicBezTo>
                  <a:pt x="2735704" y="1630064"/>
                  <a:pt x="2727402" y="1626021"/>
                  <a:pt x="2716550" y="1623200"/>
                </a:cubicBezTo>
                <a:cubicBezTo>
                  <a:pt x="2705698" y="1620378"/>
                  <a:pt x="2692892" y="1618967"/>
                  <a:pt x="2678134" y="1618967"/>
                </a:cubicBezTo>
                <a:close/>
                <a:moveTo>
                  <a:pt x="2226329" y="1612456"/>
                </a:moveTo>
                <a:lnTo>
                  <a:pt x="2252048" y="1612456"/>
                </a:lnTo>
                <a:lnTo>
                  <a:pt x="2252048" y="1682452"/>
                </a:lnTo>
                <a:lnTo>
                  <a:pt x="2420363" y="1682452"/>
                </a:lnTo>
                <a:lnTo>
                  <a:pt x="2420363" y="1703939"/>
                </a:lnTo>
                <a:lnTo>
                  <a:pt x="2226329" y="1703939"/>
                </a:lnTo>
                <a:close/>
                <a:moveTo>
                  <a:pt x="2953466" y="1604317"/>
                </a:moveTo>
                <a:cubicBezTo>
                  <a:pt x="2973216" y="1604317"/>
                  <a:pt x="2990227" y="1606379"/>
                  <a:pt x="3004497" y="1610503"/>
                </a:cubicBezTo>
                <a:cubicBezTo>
                  <a:pt x="3018768" y="1614627"/>
                  <a:pt x="3029728" y="1620622"/>
                  <a:pt x="3037379" y="1628490"/>
                </a:cubicBezTo>
                <a:cubicBezTo>
                  <a:pt x="3045030" y="1636358"/>
                  <a:pt x="3048855" y="1645772"/>
                  <a:pt x="3048855" y="1656733"/>
                </a:cubicBezTo>
                <a:cubicBezTo>
                  <a:pt x="3048855" y="1667910"/>
                  <a:pt x="3045057" y="1677433"/>
                  <a:pt x="3037461" y="1685301"/>
                </a:cubicBezTo>
                <a:cubicBezTo>
                  <a:pt x="3029864" y="1693168"/>
                  <a:pt x="3018904" y="1699164"/>
                  <a:pt x="3004579" y="1703288"/>
                </a:cubicBezTo>
                <a:cubicBezTo>
                  <a:pt x="2990254" y="1707412"/>
                  <a:pt x="2973216" y="1709473"/>
                  <a:pt x="2953466" y="1709473"/>
                </a:cubicBezTo>
                <a:cubicBezTo>
                  <a:pt x="2933606" y="1709473"/>
                  <a:pt x="2916487" y="1707412"/>
                  <a:pt x="2902108" y="1703288"/>
                </a:cubicBezTo>
                <a:cubicBezTo>
                  <a:pt x="2887729" y="1699164"/>
                  <a:pt x="2876687" y="1693141"/>
                  <a:pt x="2868982" y="1685219"/>
                </a:cubicBezTo>
                <a:cubicBezTo>
                  <a:pt x="2861277" y="1677297"/>
                  <a:pt x="2857425" y="1667802"/>
                  <a:pt x="2857425" y="1656733"/>
                </a:cubicBezTo>
                <a:cubicBezTo>
                  <a:pt x="2857425" y="1645772"/>
                  <a:pt x="2861277" y="1636358"/>
                  <a:pt x="2868982" y="1628490"/>
                </a:cubicBezTo>
                <a:cubicBezTo>
                  <a:pt x="2876687" y="1620622"/>
                  <a:pt x="2887756" y="1614627"/>
                  <a:pt x="2902190" y="1610503"/>
                </a:cubicBezTo>
                <a:cubicBezTo>
                  <a:pt x="2916623" y="1606379"/>
                  <a:pt x="2933715" y="1604317"/>
                  <a:pt x="2953466" y="1604317"/>
                </a:cubicBezTo>
                <a:close/>
                <a:moveTo>
                  <a:pt x="2678134" y="1599108"/>
                </a:moveTo>
                <a:cubicBezTo>
                  <a:pt x="2698101" y="1599108"/>
                  <a:pt x="2715356" y="1601279"/>
                  <a:pt x="2729898" y="1605619"/>
                </a:cubicBezTo>
                <a:cubicBezTo>
                  <a:pt x="2744440" y="1609960"/>
                  <a:pt x="2755617" y="1616254"/>
                  <a:pt x="2763431" y="1624502"/>
                </a:cubicBezTo>
                <a:cubicBezTo>
                  <a:pt x="2771244" y="1632750"/>
                  <a:pt x="2775151" y="1642625"/>
                  <a:pt x="2775151" y="1654128"/>
                </a:cubicBezTo>
                <a:cubicBezTo>
                  <a:pt x="2775151" y="1665740"/>
                  <a:pt x="2771244" y="1675696"/>
                  <a:pt x="2763431" y="1683998"/>
                </a:cubicBezTo>
                <a:cubicBezTo>
                  <a:pt x="2755617" y="1692300"/>
                  <a:pt x="2744440" y="1698621"/>
                  <a:pt x="2729898" y="1702962"/>
                </a:cubicBezTo>
                <a:cubicBezTo>
                  <a:pt x="2715356" y="1707303"/>
                  <a:pt x="2698101" y="1709473"/>
                  <a:pt x="2678134" y="1709473"/>
                </a:cubicBezTo>
                <a:cubicBezTo>
                  <a:pt x="2658166" y="1709473"/>
                  <a:pt x="2640884" y="1707303"/>
                  <a:pt x="2626288" y="1702962"/>
                </a:cubicBezTo>
                <a:cubicBezTo>
                  <a:pt x="2611692" y="1698621"/>
                  <a:pt x="2600514" y="1692300"/>
                  <a:pt x="2592755" y="1683998"/>
                </a:cubicBezTo>
                <a:cubicBezTo>
                  <a:pt x="2584996" y="1675696"/>
                  <a:pt x="2581116" y="1665740"/>
                  <a:pt x="2581116" y="1654128"/>
                </a:cubicBezTo>
                <a:cubicBezTo>
                  <a:pt x="2581116" y="1642625"/>
                  <a:pt x="2584996" y="1632750"/>
                  <a:pt x="2592755" y="1624502"/>
                </a:cubicBezTo>
                <a:cubicBezTo>
                  <a:pt x="2600514" y="1616254"/>
                  <a:pt x="2611692" y="1609960"/>
                  <a:pt x="2626288" y="1605619"/>
                </a:cubicBezTo>
                <a:cubicBezTo>
                  <a:pt x="2640884" y="1601279"/>
                  <a:pt x="2658166" y="1599108"/>
                  <a:pt x="2678134" y="1599108"/>
                </a:cubicBezTo>
                <a:close/>
                <a:moveTo>
                  <a:pt x="2322858" y="1487441"/>
                </a:moveTo>
                <a:cubicBezTo>
                  <a:pt x="2325571" y="1495254"/>
                  <a:pt x="2326927" y="1503393"/>
                  <a:pt x="2326927" y="1511858"/>
                </a:cubicBezTo>
                <a:cubicBezTo>
                  <a:pt x="2326927" y="1519888"/>
                  <a:pt x="2325625" y="1527810"/>
                  <a:pt x="2323020" y="1535624"/>
                </a:cubicBezTo>
                <a:lnTo>
                  <a:pt x="2386505" y="1535624"/>
                </a:lnTo>
                <a:lnTo>
                  <a:pt x="2386505" y="1487441"/>
                </a:lnTo>
                <a:close/>
                <a:moveTo>
                  <a:pt x="2684808" y="1483534"/>
                </a:moveTo>
                <a:cubicBezTo>
                  <a:pt x="2687521" y="1491022"/>
                  <a:pt x="2688877" y="1498835"/>
                  <a:pt x="2688877" y="1506974"/>
                </a:cubicBezTo>
                <a:cubicBezTo>
                  <a:pt x="2688877" y="1514679"/>
                  <a:pt x="2687575" y="1522276"/>
                  <a:pt x="2684970" y="1529764"/>
                </a:cubicBezTo>
                <a:lnTo>
                  <a:pt x="2748455" y="1529764"/>
                </a:lnTo>
                <a:lnTo>
                  <a:pt x="2748455" y="1483534"/>
                </a:lnTo>
                <a:close/>
                <a:moveTo>
                  <a:pt x="1571383" y="1465628"/>
                </a:moveTo>
                <a:lnTo>
                  <a:pt x="1571383" y="1560366"/>
                </a:lnTo>
                <a:lnTo>
                  <a:pt x="1722443" y="1560366"/>
                </a:lnTo>
                <a:lnTo>
                  <a:pt x="1722443" y="1465628"/>
                </a:lnTo>
                <a:close/>
                <a:moveTo>
                  <a:pt x="2252048" y="1462047"/>
                </a:moveTo>
                <a:cubicBezTo>
                  <a:pt x="2242281" y="1462047"/>
                  <a:pt x="2233545" y="1464190"/>
                  <a:pt x="2225840" y="1468477"/>
                </a:cubicBezTo>
                <a:cubicBezTo>
                  <a:pt x="2218135" y="1472763"/>
                  <a:pt x="2212112" y="1478705"/>
                  <a:pt x="2207772" y="1486301"/>
                </a:cubicBezTo>
                <a:cubicBezTo>
                  <a:pt x="2203431" y="1493898"/>
                  <a:pt x="2201260" y="1502416"/>
                  <a:pt x="2201260" y="1511858"/>
                </a:cubicBezTo>
                <a:cubicBezTo>
                  <a:pt x="2201260" y="1521407"/>
                  <a:pt x="2203431" y="1529953"/>
                  <a:pt x="2207772" y="1537496"/>
                </a:cubicBezTo>
                <a:cubicBezTo>
                  <a:pt x="2212112" y="1545038"/>
                  <a:pt x="2218135" y="1550898"/>
                  <a:pt x="2225840" y="1555076"/>
                </a:cubicBezTo>
                <a:cubicBezTo>
                  <a:pt x="2233545" y="1559254"/>
                  <a:pt x="2242281" y="1561343"/>
                  <a:pt x="2252048" y="1561343"/>
                </a:cubicBezTo>
                <a:cubicBezTo>
                  <a:pt x="2261489" y="1561343"/>
                  <a:pt x="2270008" y="1559254"/>
                  <a:pt x="2277605" y="1555076"/>
                </a:cubicBezTo>
                <a:cubicBezTo>
                  <a:pt x="2285201" y="1550898"/>
                  <a:pt x="2291197" y="1545038"/>
                  <a:pt x="2295592" y="1537496"/>
                </a:cubicBezTo>
                <a:cubicBezTo>
                  <a:pt x="2299987" y="1529953"/>
                  <a:pt x="2302185" y="1521407"/>
                  <a:pt x="2302185" y="1511858"/>
                </a:cubicBezTo>
                <a:cubicBezTo>
                  <a:pt x="2302185" y="1502416"/>
                  <a:pt x="2299987" y="1493925"/>
                  <a:pt x="2295592" y="1486382"/>
                </a:cubicBezTo>
                <a:cubicBezTo>
                  <a:pt x="2291197" y="1478840"/>
                  <a:pt x="2285201" y="1472899"/>
                  <a:pt x="2277605" y="1468558"/>
                </a:cubicBezTo>
                <a:cubicBezTo>
                  <a:pt x="2270008" y="1464217"/>
                  <a:pt x="2261489" y="1462047"/>
                  <a:pt x="2252048" y="1462047"/>
                </a:cubicBezTo>
                <a:close/>
                <a:moveTo>
                  <a:pt x="2613998" y="1460419"/>
                </a:moveTo>
                <a:cubicBezTo>
                  <a:pt x="2604231" y="1460419"/>
                  <a:pt x="2595495" y="1462372"/>
                  <a:pt x="2587790" y="1466279"/>
                </a:cubicBezTo>
                <a:cubicBezTo>
                  <a:pt x="2580085" y="1470186"/>
                  <a:pt x="2574062" y="1475693"/>
                  <a:pt x="2569722" y="1482801"/>
                </a:cubicBezTo>
                <a:cubicBezTo>
                  <a:pt x="2565381" y="1489909"/>
                  <a:pt x="2563210" y="1497967"/>
                  <a:pt x="2563210" y="1506974"/>
                </a:cubicBezTo>
                <a:cubicBezTo>
                  <a:pt x="2563210" y="1515873"/>
                  <a:pt x="2565381" y="1523849"/>
                  <a:pt x="2569722" y="1530903"/>
                </a:cubicBezTo>
                <a:cubicBezTo>
                  <a:pt x="2574062" y="1537957"/>
                  <a:pt x="2580085" y="1543491"/>
                  <a:pt x="2587790" y="1547507"/>
                </a:cubicBezTo>
                <a:cubicBezTo>
                  <a:pt x="2595495" y="1551522"/>
                  <a:pt x="2604231" y="1553530"/>
                  <a:pt x="2613998" y="1553530"/>
                </a:cubicBezTo>
                <a:cubicBezTo>
                  <a:pt x="2623439" y="1553530"/>
                  <a:pt x="2631985" y="1551522"/>
                  <a:pt x="2639636" y="1547507"/>
                </a:cubicBezTo>
                <a:cubicBezTo>
                  <a:pt x="2647287" y="1543491"/>
                  <a:pt x="2653282" y="1537930"/>
                  <a:pt x="2657623" y="1530822"/>
                </a:cubicBezTo>
                <a:cubicBezTo>
                  <a:pt x="2661964" y="1523714"/>
                  <a:pt x="2664135" y="1515764"/>
                  <a:pt x="2664135" y="1506974"/>
                </a:cubicBezTo>
                <a:cubicBezTo>
                  <a:pt x="2664135" y="1497967"/>
                  <a:pt x="2661964" y="1489909"/>
                  <a:pt x="2657623" y="1482801"/>
                </a:cubicBezTo>
                <a:cubicBezTo>
                  <a:pt x="2653282" y="1475693"/>
                  <a:pt x="2647287" y="1470186"/>
                  <a:pt x="2639636" y="1466279"/>
                </a:cubicBezTo>
                <a:cubicBezTo>
                  <a:pt x="2631985" y="1462372"/>
                  <a:pt x="2623439" y="1460419"/>
                  <a:pt x="2613998" y="1460419"/>
                </a:cubicBezTo>
                <a:close/>
                <a:moveTo>
                  <a:pt x="1240705" y="1456512"/>
                </a:moveTo>
                <a:lnTo>
                  <a:pt x="1349768" y="1456512"/>
                </a:lnTo>
                <a:lnTo>
                  <a:pt x="1349768" y="1477674"/>
                </a:lnTo>
                <a:lnTo>
                  <a:pt x="1265448" y="1477674"/>
                </a:lnTo>
                <a:lnTo>
                  <a:pt x="1265448" y="1618967"/>
                </a:lnTo>
                <a:cubicBezTo>
                  <a:pt x="1287911" y="1618750"/>
                  <a:pt x="1306387" y="1618072"/>
                  <a:pt x="1320875" y="1616933"/>
                </a:cubicBezTo>
                <a:cubicBezTo>
                  <a:pt x="1335362" y="1615793"/>
                  <a:pt x="1349985" y="1613541"/>
                  <a:pt x="1364744" y="1610177"/>
                </a:cubicBezTo>
                <a:lnTo>
                  <a:pt x="1367348" y="1631990"/>
                </a:lnTo>
                <a:cubicBezTo>
                  <a:pt x="1351287" y="1635245"/>
                  <a:pt x="1335389" y="1637443"/>
                  <a:pt x="1319654" y="1638582"/>
                </a:cubicBezTo>
                <a:cubicBezTo>
                  <a:pt x="1303918" y="1639722"/>
                  <a:pt x="1283679" y="1640346"/>
                  <a:pt x="1258936" y="1640454"/>
                </a:cubicBezTo>
                <a:lnTo>
                  <a:pt x="1240705" y="1640454"/>
                </a:lnTo>
                <a:close/>
                <a:moveTo>
                  <a:pt x="1964019" y="1445769"/>
                </a:moveTo>
                <a:lnTo>
                  <a:pt x="1989413" y="1445769"/>
                </a:lnTo>
                <a:lnTo>
                  <a:pt x="1989413" y="1498510"/>
                </a:lnTo>
                <a:cubicBezTo>
                  <a:pt x="1989413" y="1515656"/>
                  <a:pt x="1992940" y="1532666"/>
                  <a:pt x="1999994" y="1549541"/>
                </a:cubicBezTo>
                <a:cubicBezTo>
                  <a:pt x="2007047" y="1566416"/>
                  <a:pt x="2016570" y="1581419"/>
                  <a:pt x="2028562" y="1594550"/>
                </a:cubicBezTo>
                <a:cubicBezTo>
                  <a:pt x="2040553" y="1607681"/>
                  <a:pt x="2053657" y="1617448"/>
                  <a:pt x="2067873" y="1623851"/>
                </a:cubicBezTo>
                <a:lnTo>
                  <a:pt x="2052246" y="1644036"/>
                </a:lnTo>
                <a:cubicBezTo>
                  <a:pt x="2035643" y="1636005"/>
                  <a:pt x="2020667" y="1623878"/>
                  <a:pt x="2007319" y="1607654"/>
                </a:cubicBezTo>
                <a:cubicBezTo>
                  <a:pt x="1993971" y="1591430"/>
                  <a:pt x="1983824" y="1573063"/>
                  <a:pt x="1976879" y="1552553"/>
                </a:cubicBezTo>
                <a:cubicBezTo>
                  <a:pt x="1970259" y="1574365"/>
                  <a:pt x="1960221" y="1593899"/>
                  <a:pt x="1946764" y="1611154"/>
                </a:cubicBezTo>
                <a:cubicBezTo>
                  <a:pt x="1933308" y="1628409"/>
                  <a:pt x="1918115" y="1641323"/>
                  <a:pt x="1901186" y="1649896"/>
                </a:cubicBezTo>
                <a:lnTo>
                  <a:pt x="1884908" y="1628409"/>
                </a:lnTo>
                <a:cubicBezTo>
                  <a:pt x="1899232" y="1621897"/>
                  <a:pt x="1912417" y="1611859"/>
                  <a:pt x="1924463" y="1598294"/>
                </a:cubicBezTo>
                <a:cubicBezTo>
                  <a:pt x="1936509" y="1584729"/>
                  <a:pt x="1946086" y="1569184"/>
                  <a:pt x="1953194" y="1551658"/>
                </a:cubicBezTo>
                <a:cubicBezTo>
                  <a:pt x="1960302" y="1534131"/>
                  <a:pt x="1963911" y="1516416"/>
                  <a:pt x="1964019" y="1498510"/>
                </a:cubicBezTo>
                <a:close/>
                <a:moveTo>
                  <a:pt x="1546314" y="1445118"/>
                </a:moveTo>
                <a:lnTo>
                  <a:pt x="1747186" y="1445118"/>
                </a:lnTo>
                <a:lnTo>
                  <a:pt x="1747186" y="1580877"/>
                </a:lnTo>
                <a:lnTo>
                  <a:pt x="1659284" y="1580877"/>
                </a:lnTo>
                <a:lnTo>
                  <a:pt x="1659284" y="1651524"/>
                </a:lnTo>
                <a:lnTo>
                  <a:pt x="1780068" y="1651524"/>
                </a:lnTo>
                <a:lnTo>
                  <a:pt x="1780068" y="1673011"/>
                </a:lnTo>
                <a:lnTo>
                  <a:pt x="1515060" y="1673011"/>
                </a:lnTo>
                <a:lnTo>
                  <a:pt x="1515060" y="1651524"/>
                </a:lnTo>
                <a:lnTo>
                  <a:pt x="1634216" y="1651524"/>
                </a:lnTo>
                <a:lnTo>
                  <a:pt x="1634216" y="1580877"/>
                </a:lnTo>
                <a:lnTo>
                  <a:pt x="1546314" y="1580877"/>
                </a:lnTo>
                <a:close/>
                <a:moveTo>
                  <a:pt x="2891609" y="1435676"/>
                </a:moveTo>
                <a:lnTo>
                  <a:pt x="2916677" y="1435676"/>
                </a:lnTo>
                <a:lnTo>
                  <a:pt x="2916677" y="1467581"/>
                </a:lnTo>
                <a:cubicBezTo>
                  <a:pt x="2916677" y="1480495"/>
                  <a:pt x="2919743" y="1492948"/>
                  <a:pt x="2925874" y="1504939"/>
                </a:cubicBezTo>
                <a:cubicBezTo>
                  <a:pt x="2932006" y="1516931"/>
                  <a:pt x="2940525" y="1527485"/>
                  <a:pt x="2951431" y="1536600"/>
                </a:cubicBezTo>
                <a:cubicBezTo>
                  <a:pt x="2962337" y="1545716"/>
                  <a:pt x="2974736" y="1552661"/>
                  <a:pt x="2988626" y="1557436"/>
                </a:cubicBezTo>
                <a:lnTo>
                  <a:pt x="2974627" y="1577621"/>
                </a:lnTo>
                <a:cubicBezTo>
                  <a:pt x="2958675" y="1571761"/>
                  <a:pt x="2944648" y="1563106"/>
                  <a:pt x="2932548" y="1551658"/>
                </a:cubicBezTo>
                <a:cubicBezTo>
                  <a:pt x="2920448" y="1540209"/>
                  <a:pt x="2911197" y="1526888"/>
                  <a:pt x="2904794" y="1511695"/>
                </a:cubicBezTo>
                <a:cubicBezTo>
                  <a:pt x="2898609" y="1528841"/>
                  <a:pt x="2889276" y="1543817"/>
                  <a:pt x="2876796" y="1556622"/>
                </a:cubicBezTo>
                <a:cubicBezTo>
                  <a:pt x="2864316" y="1569428"/>
                  <a:pt x="2849612" y="1579140"/>
                  <a:pt x="2832682" y="1585760"/>
                </a:cubicBezTo>
                <a:lnTo>
                  <a:pt x="2819009" y="1565250"/>
                </a:lnTo>
                <a:cubicBezTo>
                  <a:pt x="2833333" y="1559932"/>
                  <a:pt x="2845976" y="1552282"/>
                  <a:pt x="2856937" y="1542298"/>
                </a:cubicBezTo>
                <a:cubicBezTo>
                  <a:pt x="2867897" y="1532314"/>
                  <a:pt x="2876416" y="1520729"/>
                  <a:pt x="2882493" y="1507544"/>
                </a:cubicBezTo>
                <a:cubicBezTo>
                  <a:pt x="2888570" y="1494359"/>
                  <a:pt x="2891609" y="1480387"/>
                  <a:pt x="2891609" y="1465628"/>
                </a:cubicBezTo>
                <a:close/>
                <a:moveTo>
                  <a:pt x="1393393" y="1427863"/>
                </a:moveTo>
                <a:lnTo>
                  <a:pt x="1417810" y="1427863"/>
                </a:lnTo>
                <a:lnTo>
                  <a:pt x="1417810" y="1695149"/>
                </a:lnTo>
                <a:lnTo>
                  <a:pt x="1393393" y="1695149"/>
                </a:lnTo>
                <a:lnTo>
                  <a:pt x="1393393" y="1552878"/>
                </a:lnTo>
                <a:lnTo>
                  <a:pt x="1330234" y="1552878"/>
                </a:lnTo>
                <a:lnTo>
                  <a:pt x="1330234" y="1531391"/>
                </a:lnTo>
                <a:lnTo>
                  <a:pt x="1393393" y="1531391"/>
                </a:lnTo>
                <a:close/>
                <a:moveTo>
                  <a:pt x="2386505" y="1421026"/>
                </a:moveTo>
                <a:lnTo>
                  <a:pt x="2412224" y="1421026"/>
                </a:lnTo>
                <a:lnTo>
                  <a:pt x="2412224" y="1634920"/>
                </a:lnTo>
                <a:lnTo>
                  <a:pt x="2386505" y="1634920"/>
                </a:lnTo>
                <a:lnTo>
                  <a:pt x="2386505" y="1556785"/>
                </a:lnTo>
                <a:lnTo>
                  <a:pt x="2311626" y="1556785"/>
                </a:lnTo>
                <a:cubicBezTo>
                  <a:pt x="2304897" y="1565358"/>
                  <a:pt x="2296352" y="1572059"/>
                  <a:pt x="2285988" y="1576889"/>
                </a:cubicBezTo>
                <a:cubicBezTo>
                  <a:pt x="2275624" y="1581718"/>
                  <a:pt x="2264311" y="1584132"/>
                  <a:pt x="2252048" y="1584132"/>
                </a:cubicBezTo>
                <a:cubicBezTo>
                  <a:pt x="2237723" y="1584132"/>
                  <a:pt x="2224836" y="1581039"/>
                  <a:pt x="2213388" y="1574854"/>
                </a:cubicBezTo>
                <a:cubicBezTo>
                  <a:pt x="2201939" y="1568668"/>
                  <a:pt x="2192986" y="1560095"/>
                  <a:pt x="2186529" y="1549134"/>
                </a:cubicBezTo>
                <a:cubicBezTo>
                  <a:pt x="2180072" y="1538174"/>
                  <a:pt x="2176843" y="1525748"/>
                  <a:pt x="2176843" y="1511858"/>
                </a:cubicBezTo>
                <a:cubicBezTo>
                  <a:pt x="2176843" y="1497967"/>
                  <a:pt x="2180072" y="1485514"/>
                  <a:pt x="2186529" y="1474499"/>
                </a:cubicBezTo>
                <a:cubicBezTo>
                  <a:pt x="2192986" y="1463485"/>
                  <a:pt x="2201939" y="1454857"/>
                  <a:pt x="2213388" y="1448617"/>
                </a:cubicBezTo>
                <a:cubicBezTo>
                  <a:pt x="2224836" y="1442377"/>
                  <a:pt x="2237723" y="1439257"/>
                  <a:pt x="2252048" y="1439257"/>
                </a:cubicBezTo>
                <a:cubicBezTo>
                  <a:pt x="2264202" y="1439366"/>
                  <a:pt x="2275407" y="1441781"/>
                  <a:pt x="2285662" y="1446501"/>
                </a:cubicBezTo>
                <a:cubicBezTo>
                  <a:pt x="2295917" y="1451222"/>
                  <a:pt x="2304463" y="1457814"/>
                  <a:pt x="2311300" y="1466279"/>
                </a:cubicBezTo>
                <a:lnTo>
                  <a:pt x="2386505" y="1466279"/>
                </a:lnTo>
                <a:close/>
                <a:moveTo>
                  <a:pt x="3020857" y="1420700"/>
                </a:moveTo>
                <a:lnTo>
                  <a:pt x="3046251" y="1420700"/>
                </a:lnTo>
                <a:lnTo>
                  <a:pt x="3046251" y="1496231"/>
                </a:lnTo>
                <a:lnTo>
                  <a:pt x="3089876" y="1496231"/>
                </a:lnTo>
                <a:lnTo>
                  <a:pt x="3089876" y="1517718"/>
                </a:lnTo>
                <a:lnTo>
                  <a:pt x="3046251" y="1517718"/>
                </a:lnTo>
                <a:lnTo>
                  <a:pt x="3046251" y="1596829"/>
                </a:lnTo>
                <a:lnTo>
                  <a:pt x="3020857" y="1596829"/>
                </a:lnTo>
                <a:close/>
                <a:moveTo>
                  <a:pt x="2748455" y="1420700"/>
                </a:moveTo>
                <a:lnTo>
                  <a:pt x="2774174" y="1420700"/>
                </a:lnTo>
                <a:lnTo>
                  <a:pt x="2774174" y="1592271"/>
                </a:lnTo>
                <a:lnTo>
                  <a:pt x="2748455" y="1592271"/>
                </a:lnTo>
                <a:lnTo>
                  <a:pt x="2748455" y="1550925"/>
                </a:lnTo>
                <a:lnTo>
                  <a:pt x="2672599" y="1550925"/>
                </a:lnTo>
                <a:cubicBezTo>
                  <a:pt x="2665762" y="1558739"/>
                  <a:pt x="2657271" y="1564761"/>
                  <a:pt x="2647124" y="1568994"/>
                </a:cubicBezTo>
                <a:cubicBezTo>
                  <a:pt x="2636977" y="1573226"/>
                  <a:pt x="2625827" y="1575342"/>
                  <a:pt x="2613672" y="1575342"/>
                </a:cubicBezTo>
                <a:cubicBezTo>
                  <a:pt x="2599456" y="1575342"/>
                  <a:pt x="2586651" y="1572439"/>
                  <a:pt x="2575256" y="1566633"/>
                </a:cubicBezTo>
                <a:cubicBezTo>
                  <a:pt x="2563862" y="1560828"/>
                  <a:pt x="2554936" y="1552716"/>
                  <a:pt x="2548479" y="1542298"/>
                </a:cubicBezTo>
                <a:cubicBezTo>
                  <a:pt x="2542022" y="1531880"/>
                  <a:pt x="2538793" y="1520105"/>
                  <a:pt x="2538793" y="1506974"/>
                </a:cubicBezTo>
                <a:cubicBezTo>
                  <a:pt x="2538793" y="1493735"/>
                  <a:pt x="2542022" y="1481906"/>
                  <a:pt x="2548479" y="1471488"/>
                </a:cubicBezTo>
                <a:cubicBezTo>
                  <a:pt x="2554936" y="1461070"/>
                  <a:pt x="2563862" y="1452931"/>
                  <a:pt x="2575256" y="1447071"/>
                </a:cubicBezTo>
                <a:cubicBezTo>
                  <a:pt x="2586651" y="1441211"/>
                  <a:pt x="2599456" y="1438281"/>
                  <a:pt x="2613672" y="1438281"/>
                </a:cubicBezTo>
                <a:cubicBezTo>
                  <a:pt x="2625827" y="1438281"/>
                  <a:pt x="2636950" y="1440397"/>
                  <a:pt x="2647043" y="1444629"/>
                </a:cubicBezTo>
                <a:cubicBezTo>
                  <a:pt x="2657135" y="1448861"/>
                  <a:pt x="2665654" y="1454884"/>
                  <a:pt x="2672599" y="1462698"/>
                </a:cubicBezTo>
                <a:lnTo>
                  <a:pt x="2748455" y="1462698"/>
                </a:lnTo>
                <a:close/>
                <a:moveTo>
                  <a:pt x="2099453" y="1420700"/>
                </a:moveTo>
                <a:lnTo>
                  <a:pt x="2125172" y="1420700"/>
                </a:lnTo>
                <a:lnTo>
                  <a:pt x="2125172" y="1710776"/>
                </a:lnTo>
                <a:lnTo>
                  <a:pt x="2099453" y="1710776"/>
                </a:lnTo>
                <a:close/>
                <a:moveTo>
                  <a:pt x="1452320" y="1420700"/>
                </a:moveTo>
                <a:lnTo>
                  <a:pt x="1477063" y="1420700"/>
                </a:lnTo>
                <a:lnTo>
                  <a:pt x="1477063" y="1710125"/>
                </a:lnTo>
                <a:lnTo>
                  <a:pt x="1452320" y="1710125"/>
                </a:lnTo>
                <a:close/>
                <a:moveTo>
                  <a:pt x="772644" y="1194520"/>
                </a:moveTo>
                <a:cubicBezTo>
                  <a:pt x="755445" y="1194653"/>
                  <a:pt x="742012" y="1203319"/>
                  <a:pt x="732346" y="1220518"/>
                </a:cubicBezTo>
                <a:cubicBezTo>
                  <a:pt x="722680" y="1237717"/>
                  <a:pt x="717847" y="1262849"/>
                  <a:pt x="717847" y="1295914"/>
                </a:cubicBezTo>
                <a:cubicBezTo>
                  <a:pt x="717847" y="1327912"/>
                  <a:pt x="722713" y="1352144"/>
                  <a:pt x="732446" y="1368609"/>
                </a:cubicBezTo>
                <a:cubicBezTo>
                  <a:pt x="742179" y="1385075"/>
                  <a:pt x="755578" y="1393308"/>
                  <a:pt x="772644" y="1393308"/>
                </a:cubicBezTo>
                <a:cubicBezTo>
                  <a:pt x="789843" y="1393308"/>
                  <a:pt x="803309" y="1384942"/>
                  <a:pt x="813041" y="1368209"/>
                </a:cubicBezTo>
                <a:cubicBezTo>
                  <a:pt x="822774" y="1351477"/>
                  <a:pt x="827574" y="1326779"/>
                  <a:pt x="827441" y="1294114"/>
                </a:cubicBezTo>
                <a:cubicBezTo>
                  <a:pt x="827441" y="1272515"/>
                  <a:pt x="825241" y="1254283"/>
                  <a:pt x="820841" y="1239417"/>
                </a:cubicBezTo>
                <a:cubicBezTo>
                  <a:pt x="816441" y="1224551"/>
                  <a:pt x="810108" y="1213385"/>
                  <a:pt x="801842" y="1205919"/>
                </a:cubicBezTo>
                <a:cubicBezTo>
                  <a:pt x="793576" y="1198453"/>
                  <a:pt x="783843" y="1194653"/>
                  <a:pt x="772644" y="1194520"/>
                </a:cubicBezTo>
                <a:close/>
                <a:moveTo>
                  <a:pt x="994947" y="1149323"/>
                </a:moveTo>
                <a:lnTo>
                  <a:pt x="1051743" y="1149323"/>
                </a:lnTo>
                <a:lnTo>
                  <a:pt x="1051743" y="1438905"/>
                </a:lnTo>
                <a:lnTo>
                  <a:pt x="991347" y="1438905"/>
                </a:lnTo>
                <a:lnTo>
                  <a:pt x="991347" y="1206519"/>
                </a:lnTo>
                <a:lnTo>
                  <a:pt x="989747" y="1206519"/>
                </a:lnTo>
                <a:lnTo>
                  <a:pt x="923351" y="1248117"/>
                </a:lnTo>
                <a:lnTo>
                  <a:pt x="923351" y="1194920"/>
                </a:lnTo>
                <a:close/>
                <a:moveTo>
                  <a:pt x="772644" y="1145323"/>
                </a:moveTo>
                <a:cubicBezTo>
                  <a:pt x="796642" y="1145323"/>
                  <a:pt x="817374" y="1151156"/>
                  <a:pt x="834840" y="1162822"/>
                </a:cubicBezTo>
                <a:cubicBezTo>
                  <a:pt x="852305" y="1174488"/>
                  <a:pt x="865705" y="1191487"/>
                  <a:pt x="875037" y="1213819"/>
                </a:cubicBezTo>
                <a:cubicBezTo>
                  <a:pt x="884370" y="1236151"/>
                  <a:pt x="889037" y="1262916"/>
                  <a:pt x="889037" y="1294114"/>
                </a:cubicBezTo>
                <a:cubicBezTo>
                  <a:pt x="889037" y="1325579"/>
                  <a:pt x="884370" y="1352444"/>
                  <a:pt x="875037" y="1374709"/>
                </a:cubicBezTo>
                <a:cubicBezTo>
                  <a:pt x="865705" y="1396974"/>
                  <a:pt x="852339" y="1413907"/>
                  <a:pt x="834940" y="1425506"/>
                </a:cubicBezTo>
                <a:cubicBezTo>
                  <a:pt x="817541" y="1437105"/>
                  <a:pt x="796776" y="1442905"/>
                  <a:pt x="772644" y="1442905"/>
                </a:cubicBezTo>
                <a:cubicBezTo>
                  <a:pt x="748512" y="1442905"/>
                  <a:pt x="727713" y="1437072"/>
                  <a:pt x="710248" y="1425406"/>
                </a:cubicBezTo>
                <a:cubicBezTo>
                  <a:pt x="692782" y="1413740"/>
                  <a:pt x="679416" y="1396774"/>
                  <a:pt x="670150" y="1374509"/>
                </a:cubicBezTo>
                <a:cubicBezTo>
                  <a:pt x="660884" y="1352244"/>
                  <a:pt x="656251" y="1325445"/>
                  <a:pt x="656251" y="1294114"/>
                </a:cubicBezTo>
                <a:cubicBezTo>
                  <a:pt x="656251" y="1262916"/>
                  <a:pt x="660917" y="1236151"/>
                  <a:pt x="670250" y="1213819"/>
                </a:cubicBezTo>
                <a:cubicBezTo>
                  <a:pt x="679583" y="1191487"/>
                  <a:pt x="692982" y="1174488"/>
                  <a:pt x="710448" y="1162822"/>
                </a:cubicBezTo>
                <a:cubicBezTo>
                  <a:pt x="727913" y="1151156"/>
                  <a:pt x="748645" y="1145323"/>
                  <a:pt x="772644" y="1145323"/>
                </a:cubicBezTo>
                <a:close/>
                <a:moveTo>
                  <a:pt x="45355" y="302204"/>
                </a:moveTo>
                <a:lnTo>
                  <a:pt x="359392" y="302204"/>
                </a:lnTo>
                <a:lnTo>
                  <a:pt x="359392" y="448623"/>
                </a:lnTo>
                <a:lnTo>
                  <a:pt x="296782" y="448623"/>
                </a:lnTo>
                <a:lnTo>
                  <a:pt x="296782" y="351504"/>
                </a:lnTo>
                <a:lnTo>
                  <a:pt x="45355" y="351504"/>
                </a:lnTo>
                <a:close/>
                <a:moveTo>
                  <a:pt x="112402" y="66554"/>
                </a:moveTo>
                <a:lnTo>
                  <a:pt x="112402" y="126206"/>
                </a:lnTo>
                <a:lnTo>
                  <a:pt x="295796" y="126206"/>
                </a:lnTo>
                <a:lnTo>
                  <a:pt x="295796" y="66554"/>
                </a:lnTo>
                <a:close/>
                <a:moveTo>
                  <a:pt x="50778" y="17747"/>
                </a:moveTo>
                <a:lnTo>
                  <a:pt x="357420" y="17747"/>
                </a:lnTo>
                <a:lnTo>
                  <a:pt x="357420" y="175505"/>
                </a:lnTo>
                <a:lnTo>
                  <a:pt x="235650" y="175505"/>
                </a:lnTo>
                <a:lnTo>
                  <a:pt x="235650" y="218396"/>
                </a:lnTo>
                <a:lnTo>
                  <a:pt x="409184" y="218396"/>
                </a:lnTo>
                <a:lnTo>
                  <a:pt x="409184" y="269174"/>
                </a:lnTo>
                <a:lnTo>
                  <a:pt x="0" y="269174"/>
                </a:lnTo>
                <a:lnTo>
                  <a:pt x="0" y="218396"/>
                </a:lnTo>
                <a:lnTo>
                  <a:pt x="172547" y="218396"/>
                </a:lnTo>
                <a:lnTo>
                  <a:pt x="172547" y="175505"/>
                </a:lnTo>
                <a:lnTo>
                  <a:pt x="50778" y="175505"/>
                </a:lnTo>
                <a:close/>
                <a:moveTo>
                  <a:pt x="537734" y="9860"/>
                </a:moveTo>
                <a:lnTo>
                  <a:pt x="600837" y="9860"/>
                </a:lnTo>
                <a:lnTo>
                  <a:pt x="600837" y="72963"/>
                </a:lnTo>
                <a:lnTo>
                  <a:pt x="692041" y="72963"/>
                </a:lnTo>
                <a:lnTo>
                  <a:pt x="692041" y="123248"/>
                </a:lnTo>
                <a:lnTo>
                  <a:pt x="600344" y="123248"/>
                </a:lnTo>
                <a:lnTo>
                  <a:pt x="600344" y="140503"/>
                </a:lnTo>
                <a:cubicBezTo>
                  <a:pt x="600344" y="162523"/>
                  <a:pt x="604206" y="184461"/>
                  <a:pt x="611930" y="206317"/>
                </a:cubicBezTo>
                <a:cubicBezTo>
                  <a:pt x="619653" y="228173"/>
                  <a:pt x="631362" y="248222"/>
                  <a:pt x="647056" y="266462"/>
                </a:cubicBezTo>
                <a:cubicBezTo>
                  <a:pt x="662749" y="284703"/>
                  <a:pt x="682017" y="299247"/>
                  <a:pt x="704859" y="310092"/>
                </a:cubicBezTo>
                <a:lnTo>
                  <a:pt x="669857" y="357420"/>
                </a:lnTo>
                <a:cubicBezTo>
                  <a:pt x="646522" y="346903"/>
                  <a:pt x="626432" y="331784"/>
                  <a:pt x="609588" y="312064"/>
                </a:cubicBezTo>
                <a:cubicBezTo>
                  <a:pt x="592744" y="292345"/>
                  <a:pt x="579475" y="269502"/>
                  <a:pt x="569779" y="243538"/>
                </a:cubicBezTo>
                <a:cubicBezTo>
                  <a:pt x="559755" y="271474"/>
                  <a:pt x="545828" y="296042"/>
                  <a:pt x="527998" y="317241"/>
                </a:cubicBezTo>
                <a:cubicBezTo>
                  <a:pt x="510168" y="338439"/>
                  <a:pt x="488928" y="354462"/>
                  <a:pt x="464279" y="365307"/>
                </a:cubicBezTo>
                <a:lnTo>
                  <a:pt x="429769" y="316501"/>
                </a:lnTo>
                <a:cubicBezTo>
                  <a:pt x="453104" y="306148"/>
                  <a:pt x="472906" y="291564"/>
                  <a:pt x="489175" y="272748"/>
                </a:cubicBezTo>
                <a:cubicBezTo>
                  <a:pt x="505443" y="253932"/>
                  <a:pt x="517645" y="232980"/>
                  <a:pt x="525780" y="209891"/>
                </a:cubicBezTo>
                <a:cubicBezTo>
                  <a:pt x="533914" y="186803"/>
                  <a:pt x="538063" y="163673"/>
                  <a:pt x="538227" y="140503"/>
                </a:cubicBezTo>
                <a:lnTo>
                  <a:pt x="538227" y="123248"/>
                </a:lnTo>
                <a:lnTo>
                  <a:pt x="445545" y="123248"/>
                </a:lnTo>
                <a:lnTo>
                  <a:pt x="445545" y="72963"/>
                </a:lnTo>
                <a:lnTo>
                  <a:pt x="537734" y="72963"/>
                </a:lnTo>
                <a:close/>
                <a:moveTo>
                  <a:pt x="729016" y="0"/>
                </a:moveTo>
                <a:lnTo>
                  <a:pt x="792119" y="0"/>
                </a:lnTo>
                <a:lnTo>
                  <a:pt x="792119" y="174026"/>
                </a:lnTo>
                <a:lnTo>
                  <a:pt x="858180" y="174026"/>
                </a:lnTo>
                <a:lnTo>
                  <a:pt x="858180" y="226776"/>
                </a:lnTo>
                <a:lnTo>
                  <a:pt x="792119" y="226776"/>
                </a:lnTo>
                <a:lnTo>
                  <a:pt x="792119" y="448623"/>
                </a:lnTo>
                <a:lnTo>
                  <a:pt x="729016" y="448623"/>
                </a:lnTo>
                <a:close/>
              </a:path>
            </a:pathLst>
          </a:custGeom>
          <a:solidFill>
            <a:srgbClr val="2C3E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KR" sz="2600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63B1D0-532C-56E5-3537-6D2E8528F075}"/>
              </a:ext>
            </a:extLst>
          </p:cNvPr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3936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6FC4C-A771-C853-0BC9-35C7DEC4E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59693A-C884-6A92-3AA1-CAEE969E10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5EA3F1-BB86-8811-83C3-13E02675E130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FA11CF-0F40-BFE8-28C2-5BB57587D243}"/>
              </a:ext>
            </a:extLst>
          </p:cNvPr>
          <p:cNvSpPr txBox="1"/>
          <p:nvPr/>
        </p:nvSpPr>
        <p:spPr>
          <a:xfrm>
            <a:off x="860569" y="941797"/>
            <a:ext cx="3723637" cy="449609"/>
          </a:xfrm>
          <a:custGeom>
            <a:avLst/>
            <a:gdLst/>
            <a:ahLst/>
            <a:cxnLst/>
            <a:rect l="l" t="t" r="r" b="b"/>
            <a:pathLst>
              <a:path w="3723637" h="449609">
                <a:moveTo>
                  <a:pt x="3516087" y="324389"/>
                </a:moveTo>
                <a:cubicBezTo>
                  <a:pt x="3486508" y="324389"/>
                  <a:pt x="3463953" y="327594"/>
                  <a:pt x="3448424" y="334003"/>
                </a:cubicBezTo>
                <a:cubicBezTo>
                  <a:pt x="3432895" y="340411"/>
                  <a:pt x="3425212" y="349696"/>
                  <a:pt x="3425376" y="361857"/>
                </a:cubicBezTo>
                <a:cubicBezTo>
                  <a:pt x="3425212" y="374346"/>
                  <a:pt x="3432812" y="383713"/>
                  <a:pt x="3448177" y="389957"/>
                </a:cubicBezTo>
                <a:cubicBezTo>
                  <a:pt x="3463542" y="396202"/>
                  <a:pt x="3486179" y="399324"/>
                  <a:pt x="3516087" y="399324"/>
                </a:cubicBezTo>
                <a:cubicBezTo>
                  <a:pt x="3575575" y="399324"/>
                  <a:pt x="3605319" y="386835"/>
                  <a:pt x="3605319" y="361857"/>
                </a:cubicBezTo>
                <a:cubicBezTo>
                  <a:pt x="3605319" y="349696"/>
                  <a:pt x="3597718" y="340411"/>
                  <a:pt x="3582518" y="334003"/>
                </a:cubicBezTo>
                <a:cubicBezTo>
                  <a:pt x="3567317" y="327594"/>
                  <a:pt x="3545174" y="324389"/>
                  <a:pt x="3516087" y="324389"/>
                </a:cubicBezTo>
                <a:close/>
                <a:moveTo>
                  <a:pt x="3093713" y="319952"/>
                </a:moveTo>
                <a:cubicBezTo>
                  <a:pt x="3063640" y="320117"/>
                  <a:pt x="3040675" y="323568"/>
                  <a:pt x="3024817" y="330305"/>
                </a:cubicBezTo>
                <a:cubicBezTo>
                  <a:pt x="3008959" y="337043"/>
                  <a:pt x="3001030" y="347067"/>
                  <a:pt x="3001030" y="360378"/>
                </a:cubicBezTo>
                <a:cubicBezTo>
                  <a:pt x="3001030" y="373360"/>
                  <a:pt x="3009000" y="383179"/>
                  <a:pt x="3024940" y="389834"/>
                </a:cubicBezTo>
                <a:cubicBezTo>
                  <a:pt x="3040880" y="396489"/>
                  <a:pt x="3063805" y="399817"/>
                  <a:pt x="3093713" y="399817"/>
                </a:cubicBezTo>
                <a:cubicBezTo>
                  <a:pt x="3124114" y="399817"/>
                  <a:pt x="3147203" y="396489"/>
                  <a:pt x="3162978" y="389834"/>
                </a:cubicBezTo>
                <a:cubicBezTo>
                  <a:pt x="3178754" y="383179"/>
                  <a:pt x="3186724" y="373360"/>
                  <a:pt x="3186889" y="360378"/>
                </a:cubicBezTo>
                <a:cubicBezTo>
                  <a:pt x="3186724" y="347067"/>
                  <a:pt x="3178795" y="337043"/>
                  <a:pt x="3163102" y="330305"/>
                </a:cubicBezTo>
                <a:cubicBezTo>
                  <a:pt x="3147408" y="323568"/>
                  <a:pt x="3124278" y="320117"/>
                  <a:pt x="3093713" y="319952"/>
                </a:cubicBezTo>
                <a:close/>
                <a:moveTo>
                  <a:pt x="2396816" y="295303"/>
                </a:moveTo>
                <a:lnTo>
                  <a:pt x="2459919" y="295303"/>
                </a:lnTo>
                <a:lnTo>
                  <a:pt x="2459919" y="390450"/>
                </a:lnTo>
                <a:lnTo>
                  <a:pt x="2705430" y="390450"/>
                </a:lnTo>
                <a:lnTo>
                  <a:pt x="2705430" y="440736"/>
                </a:lnTo>
                <a:lnTo>
                  <a:pt x="2396816" y="440736"/>
                </a:lnTo>
                <a:close/>
                <a:moveTo>
                  <a:pt x="3516087" y="275090"/>
                </a:moveTo>
                <a:cubicBezTo>
                  <a:pt x="3546981" y="275090"/>
                  <a:pt x="3573767" y="278541"/>
                  <a:pt x="3596445" y="285443"/>
                </a:cubicBezTo>
                <a:cubicBezTo>
                  <a:pt x="3619123" y="292345"/>
                  <a:pt x="3636624" y="302328"/>
                  <a:pt x="3648949" y="315392"/>
                </a:cubicBezTo>
                <a:cubicBezTo>
                  <a:pt x="3661274" y="328456"/>
                  <a:pt x="3667436" y="343945"/>
                  <a:pt x="3667436" y="361857"/>
                </a:cubicBezTo>
                <a:cubicBezTo>
                  <a:pt x="3667436" y="379933"/>
                  <a:pt x="3661274" y="395503"/>
                  <a:pt x="3648949" y="408568"/>
                </a:cubicBezTo>
                <a:cubicBezTo>
                  <a:pt x="3636624" y="421632"/>
                  <a:pt x="3619123" y="431574"/>
                  <a:pt x="3596445" y="438394"/>
                </a:cubicBezTo>
                <a:cubicBezTo>
                  <a:pt x="3573767" y="445214"/>
                  <a:pt x="3546981" y="448623"/>
                  <a:pt x="3516087" y="448623"/>
                </a:cubicBezTo>
                <a:cubicBezTo>
                  <a:pt x="3484700" y="448623"/>
                  <a:pt x="3457421" y="445214"/>
                  <a:pt x="3434250" y="438394"/>
                </a:cubicBezTo>
                <a:cubicBezTo>
                  <a:pt x="3411080" y="431574"/>
                  <a:pt x="3393291" y="421632"/>
                  <a:pt x="3380884" y="408568"/>
                </a:cubicBezTo>
                <a:cubicBezTo>
                  <a:pt x="3368477" y="395503"/>
                  <a:pt x="3362273" y="379933"/>
                  <a:pt x="3362273" y="361857"/>
                </a:cubicBezTo>
                <a:cubicBezTo>
                  <a:pt x="3362273" y="343945"/>
                  <a:pt x="3368477" y="328456"/>
                  <a:pt x="3380884" y="315392"/>
                </a:cubicBezTo>
                <a:cubicBezTo>
                  <a:pt x="3393291" y="302328"/>
                  <a:pt x="3411080" y="292345"/>
                  <a:pt x="3434250" y="285443"/>
                </a:cubicBezTo>
                <a:cubicBezTo>
                  <a:pt x="3457421" y="278541"/>
                  <a:pt x="3484700" y="275090"/>
                  <a:pt x="3516087" y="275090"/>
                </a:cubicBezTo>
                <a:close/>
                <a:moveTo>
                  <a:pt x="3093713" y="272132"/>
                </a:moveTo>
                <a:cubicBezTo>
                  <a:pt x="3125264" y="272132"/>
                  <a:pt x="3152667" y="275583"/>
                  <a:pt x="3175919" y="282485"/>
                </a:cubicBezTo>
                <a:cubicBezTo>
                  <a:pt x="3199172" y="289387"/>
                  <a:pt x="3217084" y="299493"/>
                  <a:pt x="3229656" y="312804"/>
                </a:cubicBezTo>
                <a:cubicBezTo>
                  <a:pt x="3242227" y="326115"/>
                  <a:pt x="3248513" y="341973"/>
                  <a:pt x="3248513" y="360378"/>
                </a:cubicBezTo>
                <a:cubicBezTo>
                  <a:pt x="3248513" y="378783"/>
                  <a:pt x="3242227" y="394641"/>
                  <a:pt x="3229656" y="407952"/>
                </a:cubicBezTo>
                <a:cubicBezTo>
                  <a:pt x="3217084" y="421262"/>
                  <a:pt x="3199172" y="431369"/>
                  <a:pt x="3175919" y="438271"/>
                </a:cubicBezTo>
                <a:cubicBezTo>
                  <a:pt x="3152667" y="445173"/>
                  <a:pt x="3125264" y="448623"/>
                  <a:pt x="3093713" y="448623"/>
                </a:cubicBezTo>
                <a:cubicBezTo>
                  <a:pt x="3062161" y="448623"/>
                  <a:pt x="3034800" y="445173"/>
                  <a:pt x="3011630" y="438271"/>
                </a:cubicBezTo>
                <a:cubicBezTo>
                  <a:pt x="2988459" y="431369"/>
                  <a:pt x="2970629" y="421262"/>
                  <a:pt x="2958140" y="407952"/>
                </a:cubicBezTo>
                <a:cubicBezTo>
                  <a:pt x="2945651" y="394641"/>
                  <a:pt x="2939406" y="378783"/>
                  <a:pt x="2939406" y="360378"/>
                </a:cubicBezTo>
                <a:cubicBezTo>
                  <a:pt x="2939406" y="341973"/>
                  <a:pt x="2945651" y="326115"/>
                  <a:pt x="2958140" y="312804"/>
                </a:cubicBezTo>
                <a:cubicBezTo>
                  <a:pt x="2970629" y="299493"/>
                  <a:pt x="2988459" y="289387"/>
                  <a:pt x="3011630" y="282485"/>
                </a:cubicBezTo>
                <a:cubicBezTo>
                  <a:pt x="3034800" y="275583"/>
                  <a:pt x="3062161" y="272132"/>
                  <a:pt x="3093713" y="272132"/>
                </a:cubicBezTo>
                <a:close/>
                <a:moveTo>
                  <a:pt x="2556299" y="113388"/>
                </a:moveTo>
                <a:cubicBezTo>
                  <a:pt x="2558764" y="122755"/>
                  <a:pt x="2559997" y="132615"/>
                  <a:pt x="2559997" y="142968"/>
                </a:cubicBezTo>
                <a:cubicBezTo>
                  <a:pt x="2559997" y="152499"/>
                  <a:pt x="2558846" y="162030"/>
                  <a:pt x="2556546" y="171561"/>
                </a:cubicBezTo>
                <a:lnTo>
                  <a:pt x="2631974" y="171561"/>
                </a:lnTo>
                <a:lnTo>
                  <a:pt x="2631974" y="113388"/>
                </a:lnTo>
                <a:close/>
                <a:moveTo>
                  <a:pt x="3109489" y="108951"/>
                </a:moveTo>
                <a:cubicBezTo>
                  <a:pt x="3111461" y="116839"/>
                  <a:pt x="3112447" y="125220"/>
                  <a:pt x="3112447" y="134094"/>
                </a:cubicBezTo>
                <a:cubicBezTo>
                  <a:pt x="3112447" y="142310"/>
                  <a:pt x="3111543" y="150527"/>
                  <a:pt x="3109735" y="158743"/>
                </a:cubicBezTo>
                <a:lnTo>
                  <a:pt x="3184424" y="158743"/>
                </a:lnTo>
                <a:lnTo>
                  <a:pt x="3184424" y="108951"/>
                </a:lnTo>
                <a:close/>
                <a:moveTo>
                  <a:pt x="143461" y="102049"/>
                </a:moveTo>
                <a:cubicBezTo>
                  <a:pt x="122262" y="102214"/>
                  <a:pt x="105706" y="112895"/>
                  <a:pt x="93792" y="134094"/>
                </a:cubicBezTo>
                <a:cubicBezTo>
                  <a:pt x="81878" y="155293"/>
                  <a:pt x="75921" y="186269"/>
                  <a:pt x="75921" y="227023"/>
                </a:cubicBezTo>
                <a:cubicBezTo>
                  <a:pt x="75921" y="266462"/>
                  <a:pt x="81919" y="296330"/>
                  <a:pt x="93915" y="316625"/>
                </a:cubicBezTo>
                <a:cubicBezTo>
                  <a:pt x="105911" y="336919"/>
                  <a:pt x="122426" y="347067"/>
                  <a:pt x="143461" y="347067"/>
                </a:cubicBezTo>
                <a:cubicBezTo>
                  <a:pt x="164659" y="347067"/>
                  <a:pt x="181257" y="336755"/>
                  <a:pt x="193253" y="316132"/>
                </a:cubicBezTo>
                <a:cubicBezTo>
                  <a:pt x="205249" y="295508"/>
                  <a:pt x="211165" y="265066"/>
                  <a:pt x="211001" y="224805"/>
                </a:cubicBezTo>
                <a:cubicBezTo>
                  <a:pt x="211001" y="198183"/>
                  <a:pt x="208289" y="175711"/>
                  <a:pt x="202866" y="157388"/>
                </a:cubicBezTo>
                <a:cubicBezTo>
                  <a:pt x="197444" y="139065"/>
                  <a:pt x="189638" y="125302"/>
                  <a:pt x="179449" y="116100"/>
                </a:cubicBezTo>
                <a:cubicBezTo>
                  <a:pt x="169261" y="106897"/>
                  <a:pt x="157265" y="102214"/>
                  <a:pt x="143461" y="102049"/>
                </a:cubicBezTo>
                <a:close/>
                <a:moveTo>
                  <a:pt x="1421834" y="83315"/>
                </a:moveTo>
                <a:lnTo>
                  <a:pt x="1421834" y="203606"/>
                </a:lnTo>
                <a:lnTo>
                  <a:pt x="1619031" y="203606"/>
                </a:lnTo>
                <a:lnTo>
                  <a:pt x="1619031" y="83315"/>
                </a:lnTo>
                <a:close/>
                <a:moveTo>
                  <a:pt x="2441678" y="82329"/>
                </a:moveTo>
                <a:cubicBezTo>
                  <a:pt x="2430011" y="82329"/>
                  <a:pt x="2419658" y="84753"/>
                  <a:pt x="2410620" y="89601"/>
                </a:cubicBezTo>
                <a:cubicBezTo>
                  <a:pt x="2401581" y="94449"/>
                  <a:pt x="2394556" y="101433"/>
                  <a:pt x="2389544" y="110553"/>
                </a:cubicBezTo>
                <a:cubicBezTo>
                  <a:pt x="2384532" y="119674"/>
                  <a:pt x="2382026" y="130479"/>
                  <a:pt x="2382026" y="142968"/>
                </a:cubicBezTo>
                <a:cubicBezTo>
                  <a:pt x="2382026" y="155293"/>
                  <a:pt x="2384532" y="165974"/>
                  <a:pt x="2389544" y="175012"/>
                </a:cubicBezTo>
                <a:cubicBezTo>
                  <a:pt x="2394556" y="184050"/>
                  <a:pt x="2401581" y="190993"/>
                  <a:pt x="2410620" y="195841"/>
                </a:cubicBezTo>
                <a:cubicBezTo>
                  <a:pt x="2419658" y="200689"/>
                  <a:pt x="2430011" y="203113"/>
                  <a:pt x="2441678" y="203113"/>
                </a:cubicBezTo>
                <a:cubicBezTo>
                  <a:pt x="2452689" y="203113"/>
                  <a:pt x="2462631" y="200689"/>
                  <a:pt x="2471504" y="195841"/>
                </a:cubicBezTo>
                <a:cubicBezTo>
                  <a:pt x="2480378" y="190993"/>
                  <a:pt x="2487403" y="184009"/>
                  <a:pt x="2492580" y="174889"/>
                </a:cubicBezTo>
                <a:cubicBezTo>
                  <a:pt x="2497756" y="165769"/>
                  <a:pt x="2500345" y="155128"/>
                  <a:pt x="2500345" y="142968"/>
                </a:cubicBezTo>
                <a:cubicBezTo>
                  <a:pt x="2500345" y="130643"/>
                  <a:pt x="2497756" y="119879"/>
                  <a:pt x="2492580" y="110677"/>
                </a:cubicBezTo>
                <a:cubicBezTo>
                  <a:pt x="2487403" y="101474"/>
                  <a:pt x="2480378" y="94449"/>
                  <a:pt x="2471504" y="89601"/>
                </a:cubicBezTo>
                <a:cubicBezTo>
                  <a:pt x="2462631" y="84753"/>
                  <a:pt x="2452689" y="82329"/>
                  <a:pt x="2441678" y="82329"/>
                </a:cubicBezTo>
                <a:close/>
                <a:moveTo>
                  <a:pt x="2994128" y="77893"/>
                </a:moveTo>
                <a:cubicBezTo>
                  <a:pt x="2982461" y="77728"/>
                  <a:pt x="2972108" y="79906"/>
                  <a:pt x="2963070" y="84425"/>
                </a:cubicBezTo>
                <a:cubicBezTo>
                  <a:pt x="2954031" y="88944"/>
                  <a:pt x="2947006" y="95435"/>
                  <a:pt x="2941994" y="103898"/>
                </a:cubicBezTo>
                <a:cubicBezTo>
                  <a:pt x="2936982" y="112361"/>
                  <a:pt x="2934476" y="122426"/>
                  <a:pt x="2934476" y="134094"/>
                </a:cubicBezTo>
                <a:cubicBezTo>
                  <a:pt x="2934476" y="145433"/>
                  <a:pt x="2936982" y="155375"/>
                  <a:pt x="2941994" y="163920"/>
                </a:cubicBezTo>
                <a:cubicBezTo>
                  <a:pt x="2947006" y="172465"/>
                  <a:pt x="2954031" y="178997"/>
                  <a:pt x="2963070" y="183516"/>
                </a:cubicBezTo>
                <a:cubicBezTo>
                  <a:pt x="2972108" y="188035"/>
                  <a:pt x="2982461" y="190295"/>
                  <a:pt x="2994128" y="190295"/>
                </a:cubicBezTo>
                <a:cubicBezTo>
                  <a:pt x="3005303" y="190295"/>
                  <a:pt x="3015327" y="188035"/>
                  <a:pt x="3024201" y="183516"/>
                </a:cubicBezTo>
                <a:cubicBezTo>
                  <a:pt x="3033075" y="178997"/>
                  <a:pt x="3040059" y="172465"/>
                  <a:pt x="3045153" y="163920"/>
                </a:cubicBezTo>
                <a:cubicBezTo>
                  <a:pt x="3050247" y="155375"/>
                  <a:pt x="3052794" y="145433"/>
                  <a:pt x="3052794" y="134094"/>
                </a:cubicBezTo>
                <a:cubicBezTo>
                  <a:pt x="3052794" y="122426"/>
                  <a:pt x="3050247" y="112361"/>
                  <a:pt x="3045153" y="103898"/>
                </a:cubicBezTo>
                <a:cubicBezTo>
                  <a:pt x="3040059" y="95435"/>
                  <a:pt x="3033116" y="88944"/>
                  <a:pt x="3024324" y="84425"/>
                </a:cubicBezTo>
                <a:cubicBezTo>
                  <a:pt x="3015532" y="79906"/>
                  <a:pt x="3005467" y="77728"/>
                  <a:pt x="2994128" y="77893"/>
                </a:cubicBezTo>
                <a:close/>
                <a:moveTo>
                  <a:pt x="891987" y="50778"/>
                </a:moveTo>
                <a:lnTo>
                  <a:pt x="1063548" y="50778"/>
                </a:lnTo>
                <a:lnTo>
                  <a:pt x="1063548" y="101063"/>
                </a:lnTo>
                <a:lnTo>
                  <a:pt x="953611" y="101063"/>
                </a:lnTo>
                <a:lnTo>
                  <a:pt x="953611" y="296535"/>
                </a:lnTo>
                <a:cubicBezTo>
                  <a:pt x="978589" y="296206"/>
                  <a:pt x="1000815" y="295220"/>
                  <a:pt x="1020288" y="293577"/>
                </a:cubicBezTo>
                <a:cubicBezTo>
                  <a:pt x="1039761" y="291934"/>
                  <a:pt x="1059604" y="289058"/>
                  <a:pt x="1079817" y="284950"/>
                </a:cubicBezTo>
                <a:lnTo>
                  <a:pt x="1084747" y="336221"/>
                </a:lnTo>
                <a:cubicBezTo>
                  <a:pt x="1060590" y="340987"/>
                  <a:pt x="1036393" y="344232"/>
                  <a:pt x="1012154" y="345958"/>
                </a:cubicBezTo>
                <a:cubicBezTo>
                  <a:pt x="987915" y="347683"/>
                  <a:pt x="958212" y="348546"/>
                  <a:pt x="923045" y="348546"/>
                </a:cubicBezTo>
                <a:lnTo>
                  <a:pt x="891987" y="348546"/>
                </a:lnTo>
                <a:close/>
                <a:moveTo>
                  <a:pt x="422113" y="46341"/>
                </a:moveTo>
                <a:lnTo>
                  <a:pt x="492118" y="46341"/>
                </a:lnTo>
                <a:lnTo>
                  <a:pt x="492118" y="403268"/>
                </a:lnTo>
                <a:lnTo>
                  <a:pt x="417677" y="403268"/>
                </a:lnTo>
                <a:lnTo>
                  <a:pt x="417677" y="116839"/>
                </a:lnTo>
                <a:lnTo>
                  <a:pt x="415705" y="116839"/>
                </a:lnTo>
                <a:lnTo>
                  <a:pt x="333868" y="168110"/>
                </a:lnTo>
                <a:lnTo>
                  <a:pt x="333868" y="102542"/>
                </a:lnTo>
                <a:close/>
                <a:moveTo>
                  <a:pt x="143461" y="41411"/>
                </a:moveTo>
                <a:cubicBezTo>
                  <a:pt x="173040" y="41411"/>
                  <a:pt x="198594" y="48601"/>
                  <a:pt x="220121" y="62980"/>
                </a:cubicBezTo>
                <a:cubicBezTo>
                  <a:pt x="241649" y="77358"/>
                  <a:pt x="258164" y="98311"/>
                  <a:pt x="269667" y="125836"/>
                </a:cubicBezTo>
                <a:cubicBezTo>
                  <a:pt x="281170" y="153362"/>
                  <a:pt x="286922" y="186351"/>
                  <a:pt x="286922" y="224805"/>
                </a:cubicBezTo>
                <a:cubicBezTo>
                  <a:pt x="286922" y="263587"/>
                  <a:pt x="281170" y="296699"/>
                  <a:pt x="269667" y="324143"/>
                </a:cubicBezTo>
                <a:cubicBezTo>
                  <a:pt x="258164" y="351586"/>
                  <a:pt x="241690" y="372456"/>
                  <a:pt x="220244" y="386753"/>
                </a:cubicBezTo>
                <a:cubicBezTo>
                  <a:pt x="198799" y="401050"/>
                  <a:pt x="173205" y="408198"/>
                  <a:pt x="143461" y="408198"/>
                </a:cubicBezTo>
                <a:cubicBezTo>
                  <a:pt x="113717" y="408198"/>
                  <a:pt x="88081" y="401009"/>
                  <a:pt x="66554" y="386630"/>
                </a:cubicBezTo>
                <a:cubicBezTo>
                  <a:pt x="45026" y="372251"/>
                  <a:pt x="28552" y="351339"/>
                  <a:pt x="17131" y="323896"/>
                </a:cubicBezTo>
                <a:cubicBezTo>
                  <a:pt x="5710" y="296453"/>
                  <a:pt x="0" y="263422"/>
                  <a:pt x="0" y="224805"/>
                </a:cubicBezTo>
                <a:cubicBezTo>
                  <a:pt x="0" y="186351"/>
                  <a:pt x="5751" y="153362"/>
                  <a:pt x="17254" y="125836"/>
                </a:cubicBezTo>
                <a:cubicBezTo>
                  <a:pt x="28758" y="98311"/>
                  <a:pt x="45273" y="77358"/>
                  <a:pt x="66800" y="62980"/>
                </a:cubicBezTo>
                <a:cubicBezTo>
                  <a:pt x="88328" y="48601"/>
                  <a:pt x="113881" y="41411"/>
                  <a:pt x="143461" y="41411"/>
                </a:cubicBezTo>
                <a:close/>
                <a:moveTo>
                  <a:pt x="1989231" y="34509"/>
                </a:moveTo>
                <a:lnTo>
                  <a:pt x="2052828" y="34509"/>
                </a:lnTo>
                <a:lnTo>
                  <a:pt x="2052828" y="101556"/>
                </a:lnTo>
                <a:cubicBezTo>
                  <a:pt x="2052663" y="129657"/>
                  <a:pt x="2056854" y="156772"/>
                  <a:pt x="2065399" y="182900"/>
                </a:cubicBezTo>
                <a:cubicBezTo>
                  <a:pt x="2073944" y="209029"/>
                  <a:pt x="2086762" y="232282"/>
                  <a:pt x="2103852" y="252659"/>
                </a:cubicBezTo>
                <a:cubicBezTo>
                  <a:pt x="2120943" y="273036"/>
                  <a:pt x="2141731" y="288401"/>
                  <a:pt x="2166216" y="298754"/>
                </a:cubicBezTo>
                <a:lnTo>
                  <a:pt x="2129242" y="349039"/>
                </a:lnTo>
                <a:cubicBezTo>
                  <a:pt x="2104263" y="337700"/>
                  <a:pt x="2082777" y="321431"/>
                  <a:pt x="2064783" y="300232"/>
                </a:cubicBezTo>
                <a:cubicBezTo>
                  <a:pt x="2046788" y="279034"/>
                  <a:pt x="2032533" y="254138"/>
                  <a:pt x="2022016" y="225544"/>
                </a:cubicBezTo>
                <a:cubicBezTo>
                  <a:pt x="2011663" y="256767"/>
                  <a:pt x="1997119" y="283923"/>
                  <a:pt x="1978386" y="307011"/>
                </a:cubicBezTo>
                <a:cubicBezTo>
                  <a:pt x="1959652" y="330100"/>
                  <a:pt x="1936974" y="347724"/>
                  <a:pt x="1910353" y="359885"/>
                </a:cubicBezTo>
                <a:lnTo>
                  <a:pt x="1872392" y="307627"/>
                </a:lnTo>
                <a:cubicBezTo>
                  <a:pt x="1897699" y="296946"/>
                  <a:pt x="1919103" y="281047"/>
                  <a:pt x="1936604" y="259930"/>
                </a:cubicBezTo>
                <a:cubicBezTo>
                  <a:pt x="1954106" y="238814"/>
                  <a:pt x="1967211" y="214575"/>
                  <a:pt x="1975921" y="187214"/>
                </a:cubicBezTo>
                <a:cubicBezTo>
                  <a:pt x="1984630" y="159853"/>
                  <a:pt x="1989067" y="131300"/>
                  <a:pt x="1989231" y="101556"/>
                </a:cubicBezTo>
                <a:close/>
                <a:moveTo>
                  <a:pt x="1359716" y="33030"/>
                </a:moveTo>
                <a:lnTo>
                  <a:pt x="1681148" y="33030"/>
                </a:lnTo>
                <a:lnTo>
                  <a:pt x="1681148" y="252905"/>
                </a:lnTo>
                <a:lnTo>
                  <a:pt x="1551984" y="252905"/>
                </a:lnTo>
                <a:lnTo>
                  <a:pt x="1551984" y="344602"/>
                </a:lnTo>
                <a:lnTo>
                  <a:pt x="1726996" y="344602"/>
                </a:lnTo>
                <a:lnTo>
                  <a:pt x="1726996" y="396366"/>
                </a:lnTo>
                <a:lnTo>
                  <a:pt x="1316333" y="396366"/>
                </a:lnTo>
                <a:lnTo>
                  <a:pt x="1316333" y="344602"/>
                </a:lnTo>
                <a:lnTo>
                  <a:pt x="1489374" y="344602"/>
                </a:lnTo>
                <a:lnTo>
                  <a:pt x="1489374" y="252905"/>
                </a:lnTo>
                <a:lnTo>
                  <a:pt x="1359716" y="252905"/>
                </a:lnTo>
                <a:close/>
                <a:moveTo>
                  <a:pt x="3407629" y="23663"/>
                </a:moveTo>
                <a:lnTo>
                  <a:pt x="3470732" y="23663"/>
                </a:lnTo>
                <a:lnTo>
                  <a:pt x="3470732" y="70498"/>
                </a:lnTo>
                <a:cubicBezTo>
                  <a:pt x="3470567" y="89231"/>
                  <a:pt x="3474224" y="107020"/>
                  <a:pt x="3481701" y="123864"/>
                </a:cubicBezTo>
                <a:cubicBezTo>
                  <a:pt x="3489178" y="140708"/>
                  <a:pt x="3500599" y="155703"/>
                  <a:pt x="3515964" y="168850"/>
                </a:cubicBezTo>
                <a:cubicBezTo>
                  <a:pt x="3531329" y="181996"/>
                  <a:pt x="3550432" y="192103"/>
                  <a:pt x="3573274" y="199169"/>
                </a:cubicBezTo>
                <a:lnTo>
                  <a:pt x="3539751" y="247975"/>
                </a:lnTo>
                <a:cubicBezTo>
                  <a:pt x="3516416" y="240252"/>
                  <a:pt x="3496367" y="229077"/>
                  <a:pt x="3479606" y="214452"/>
                </a:cubicBezTo>
                <a:cubicBezTo>
                  <a:pt x="3462844" y="199826"/>
                  <a:pt x="3449533" y="182489"/>
                  <a:pt x="3439673" y="162441"/>
                </a:cubicBezTo>
                <a:cubicBezTo>
                  <a:pt x="3429649" y="185612"/>
                  <a:pt x="3415804" y="205619"/>
                  <a:pt x="3398138" y="222463"/>
                </a:cubicBezTo>
                <a:cubicBezTo>
                  <a:pt x="3380473" y="239307"/>
                  <a:pt x="3359151" y="251919"/>
                  <a:pt x="3334173" y="260300"/>
                </a:cubicBezTo>
                <a:lnTo>
                  <a:pt x="3300156" y="211001"/>
                </a:lnTo>
                <a:cubicBezTo>
                  <a:pt x="3324313" y="202949"/>
                  <a:pt x="3344361" y="191445"/>
                  <a:pt x="3360301" y="176491"/>
                </a:cubicBezTo>
                <a:cubicBezTo>
                  <a:pt x="3376241" y="161537"/>
                  <a:pt x="3388073" y="144488"/>
                  <a:pt x="3395797" y="125343"/>
                </a:cubicBezTo>
                <a:cubicBezTo>
                  <a:pt x="3403520" y="106199"/>
                  <a:pt x="3407464" y="85945"/>
                  <a:pt x="3407629" y="64582"/>
                </a:cubicBezTo>
                <a:close/>
                <a:moveTo>
                  <a:pt x="1113341" y="7888"/>
                </a:moveTo>
                <a:lnTo>
                  <a:pt x="1172007" y="7888"/>
                </a:lnTo>
                <a:lnTo>
                  <a:pt x="1172007" y="428411"/>
                </a:lnTo>
                <a:lnTo>
                  <a:pt x="1113341" y="428411"/>
                </a:lnTo>
                <a:lnTo>
                  <a:pt x="1113341" y="214945"/>
                </a:lnTo>
                <a:lnTo>
                  <a:pt x="1032983" y="214945"/>
                </a:lnTo>
                <a:lnTo>
                  <a:pt x="1032983" y="163673"/>
                </a:lnTo>
                <a:lnTo>
                  <a:pt x="1113341" y="163673"/>
                </a:lnTo>
                <a:close/>
                <a:moveTo>
                  <a:pt x="2631974" y="493"/>
                </a:moveTo>
                <a:lnTo>
                  <a:pt x="2694584" y="493"/>
                </a:lnTo>
                <a:lnTo>
                  <a:pt x="2694584" y="328333"/>
                </a:lnTo>
                <a:lnTo>
                  <a:pt x="2631974" y="328333"/>
                </a:lnTo>
                <a:lnTo>
                  <a:pt x="2631974" y="221847"/>
                </a:lnTo>
                <a:lnTo>
                  <a:pt x="2529431" y="221847"/>
                </a:lnTo>
                <a:cubicBezTo>
                  <a:pt x="2518421" y="233514"/>
                  <a:pt x="2505357" y="242593"/>
                  <a:pt x="2490238" y="249084"/>
                </a:cubicBezTo>
                <a:cubicBezTo>
                  <a:pt x="2475120" y="255576"/>
                  <a:pt x="2458933" y="258821"/>
                  <a:pt x="2441678" y="258821"/>
                </a:cubicBezTo>
                <a:cubicBezTo>
                  <a:pt x="2419329" y="258821"/>
                  <a:pt x="2399034" y="253809"/>
                  <a:pt x="2380794" y="243785"/>
                </a:cubicBezTo>
                <a:cubicBezTo>
                  <a:pt x="2362553" y="233761"/>
                  <a:pt x="2348215" y="219916"/>
                  <a:pt x="2337780" y="202250"/>
                </a:cubicBezTo>
                <a:cubicBezTo>
                  <a:pt x="2327345" y="184585"/>
                  <a:pt x="2322210" y="164824"/>
                  <a:pt x="2322374" y="142968"/>
                </a:cubicBezTo>
                <a:cubicBezTo>
                  <a:pt x="2322210" y="120783"/>
                  <a:pt x="2327304" y="100817"/>
                  <a:pt x="2337657" y="83069"/>
                </a:cubicBezTo>
                <a:cubicBezTo>
                  <a:pt x="2348010" y="65321"/>
                  <a:pt x="2362306" y="51394"/>
                  <a:pt x="2380547" y="41288"/>
                </a:cubicBezTo>
                <a:cubicBezTo>
                  <a:pt x="2398788" y="31181"/>
                  <a:pt x="2419165" y="26128"/>
                  <a:pt x="2441678" y="26128"/>
                </a:cubicBezTo>
                <a:cubicBezTo>
                  <a:pt x="2458933" y="26293"/>
                  <a:pt x="2475079" y="29579"/>
                  <a:pt x="2490115" y="35988"/>
                </a:cubicBezTo>
                <a:cubicBezTo>
                  <a:pt x="2505151" y="42397"/>
                  <a:pt x="2518174" y="51435"/>
                  <a:pt x="2529185" y="63103"/>
                </a:cubicBezTo>
                <a:lnTo>
                  <a:pt x="2631974" y="63103"/>
                </a:lnTo>
                <a:close/>
                <a:moveTo>
                  <a:pt x="3599896" y="0"/>
                </a:moveTo>
                <a:lnTo>
                  <a:pt x="3662999" y="0"/>
                </a:lnTo>
                <a:lnTo>
                  <a:pt x="3662999" y="105007"/>
                </a:lnTo>
                <a:lnTo>
                  <a:pt x="3723637" y="105007"/>
                </a:lnTo>
                <a:lnTo>
                  <a:pt x="3723637" y="157264"/>
                </a:lnTo>
                <a:lnTo>
                  <a:pt x="3662999" y="157264"/>
                </a:lnTo>
                <a:lnTo>
                  <a:pt x="3662999" y="266216"/>
                </a:lnTo>
                <a:lnTo>
                  <a:pt x="3599896" y="266216"/>
                </a:lnTo>
                <a:close/>
                <a:moveTo>
                  <a:pt x="3184424" y="0"/>
                </a:moveTo>
                <a:lnTo>
                  <a:pt x="3247034" y="0"/>
                </a:lnTo>
                <a:lnTo>
                  <a:pt x="3247034" y="262765"/>
                </a:lnTo>
                <a:lnTo>
                  <a:pt x="3184424" y="262765"/>
                </a:lnTo>
                <a:lnTo>
                  <a:pt x="3184424" y="209029"/>
                </a:lnTo>
                <a:lnTo>
                  <a:pt x="3082128" y="209029"/>
                </a:lnTo>
                <a:cubicBezTo>
                  <a:pt x="3071282" y="220039"/>
                  <a:pt x="3058217" y="228543"/>
                  <a:pt x="3042935" y="234541"/>
                </a:cubicBezTo>
                <a:cubicBezTo>
                  <a:pt x="3027652" y="240539"/>
                  <a:pt x="3011219" y="243538"/>
                  <a:pt x="2993635" y="243538"/>
                </a:cubicBezTo>
                <a:cubicBezTo>
                  <a:pt x="2971286" y="243538"/>
                  <a:pt x="2951032" y="238814"/>
                  <a:pt x="2932874" y="229365"/>
                </a:cubicBezTo>
                <a:cubicBezTo>
                  <a:pt x="2914715" y="219916"/>
                  <a:pt x="2900460" y="206851"/>
                  <a:pt x="2890107" y="190172"/>
                </a:cubicBezTo>
                <a:cubicBezTo>
                  <a:pt x="2879754" y="173492"/>
                  <a:pt x="2874660" y="154800"/>
                  <a:pt x="2874824" y="134094"/>
                </a:cubicBezTo>
                <a:cubicBezTo>
                  <a:pt x="2874660" y="113224"/>
                  <a:pt x="2879754" y="94408"/>
                  <a:pt x="2890107" y="77646"/>
                </a:cubicBezTo>
                <a:cubicBezTo>
                  <a:pt x="2900460" y="60884"/>
                  <a:pt x="2914715" y="47779"/>
                  <a:pt x="2932874" y="38330"/>
                </a:cubicBezTo>
                <a:cubicBezTo>
                  <a:pt x="2951032" y="28881"/>
                  <a:pt x="2971286" y="24156"/>
                  <a:pt x="2993635" y="24156"/>
                </a:cubicBezTo>
                <a:cubicBezTo>
                  <a:pt x="3011383" y="24156"/>
                  <a:pt x="3027939" y="27196"/>
                  <a:pt x="3043304" y="33277"/>
                </a:cubicBezTo>
                <a:cubicBezTo>
                  <a:pt x="3058669" y="39357"/>
                  <a:pt x="3071775" y="47984"/>
                  <a:pt x="3082621" y="59159"/>
                </a:cubicBezTo>
                <a:lnTo>
                  <a:pt x="3184424" y="59159"/>
                </a:lnTo>
                <a:close/>
                <a:moveTo>
                  <a:pt x="2190373" y="0"/>
                </a:moveTo>
                <a:lnTo>
                  <a:pt x="2253969" y="0"/>
                </a:lnTo>
                <a:lnTo>
                  <a:pt x="2253969" y="449609"/>
                </a:lnTo>
                <a:lnTo>
                  <a:pt x="2190373" y="449609"/>
                </a:lnTo>
                <a:close/>
                <a:moveTo>
                  <a:pt x="1206516" y="0"/>
                </a:moveTo>
                <a:lnTo>
                  <a:pt x="1267155" y="0"/>
                </a:lnTo>
                <a:lnTo>
                  <a:pt x="1267155" y="448623"/>
                </a:lnTo>
                <a:lnTo>
                  <a:pt x="1206516" y="448623"/>
                </a:lnTo>
                <a:close/>
              </a:path>
            </a:pathLst>
          </a:custGeom>
          <a:solidFill>
            <a:srgbClr val="2C3E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KR" sz="4000" b="1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9362C2A2-DAE8-9FC9-AA44-E8B8AE4DD26A}"/>
              </a:ext>
            </a:extLst>
          </p:cNvPr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6E44A2-3828-D6D4-4582-6B795FD935D9}"/>
              </a:ext>
            </a:extLst>
          </p:cNvPr>
          <p:cNvSpPr/>
          <p:nvPr/>
        </p:nvSpPr>
        <p:spPr>
          <a:xfrm>
            <a:off x="2847124" y="2081535"/>
            <a:ext cx="6497751" cy="36549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9" name="TextBox 8">
            <a:hlinkClick r:id="rId3"/>
            <a:extLst>
              <a:ext uri="{FF2B5EF4-FFF2-40B4-BE49-F238E27FC236}">
                <a16:creationId xmlns:a16="http://schemas.microsoft.com/office/drawing/2014/main" id="{A160B4DE-3A75-4A2D-C56B-E71F11AEF120}"/>
              </a:ext>
            </a:extLst>
          </p:cNvPr>
          <p:cNvSpPr txBox="1"/>
          <p:nvPr/>
        </p:nvSpPr>
        <p:spPr>
          <a:xfrm>
            <a:off x="2737396" y="5727174"/>
            <a:ext cx="6108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KR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https://youtu.be/uW7JgBTDY0g?si=8A43emSx42gzDk_w</a:t>
            </a:r>
          </a:p>
        </p:txBody>
      </p:sp>
    </p:spTree>
    <p:extLst>
      <p:ext uri="{BB962C8B-B14F-4D97-AF65-F5344CB8AC3E}">
        <p14:creationId xmlns:p14="http://schemas.microsoft.com/office/powerpoint/2010/main" val="3252814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D1E0702-0423-C81F-B10B-232F647FFD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pic>
        <p:nvPicPr>
          <p:cNvPr id="5" name="KakaoTalk_Video_2025-12-11-09-46-54">
            <a:hlinkClick r:id="" action="ppaction://media"/>
            <a:extLst>
              <a:ext uri="{FF2B5EF4-FFF2-40B4-BE49-F238E27FC236}">
                <a16:creationId xmlns:a16="http://schemas.microsoft.com/office/drawing/2014/main" id="{0524E6ED-9F25-44F6-AEA5-660587CD0E9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163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49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9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D0D6DB-5585-4B15-97F7-D73D762E229D}"/>
              </a:ext>
            </a:extLst>
          </p:cNvPr>
          <p:cNvSpPr txBox="1"/>
          <p:nvPr/>
        </p:nvSpPr>
        <p:spPr>
          <a:xfrm>
            <a:off x="860569" y="941797"/>
            <a:ext cx="4009527" cy="449609"/>
          </a:xfrm>
          <a:custGeom>
            <a:avLst/>
            <a:gdLst/>
            <a:ahLst/>
            <a:cxnLst/>
            <a:rect l="l" t="t" r="r" b="b"/>
            <a:pathLst>
              <a:path w="4009527" h="449609">
                <a:moveTo>
                  <a:pt x="1316333" y="341644"/>
                </a:moveTo>
                <a:lnTo>
                  <a:pt x="1726996" y="341644"/>
                </a:lnTo>
                <a:lnTo>
                  <a:pt x="1726996" y="393408"/>
                </a:lnTo>
                <a:lnTo>
                  <a:pt x="1316333" y="393408"/>
                </a:lnTo>
                <a:close/>
                <a:moveTo>
                  <a:pt x="1896465" y="334742"/>
                </a:moveTo>
                <a:lnTo>
                  <a:pt x="1896465" y="393408"/>
                </a:lnTo>
                <a:lnTo>
                  <a:pt x="2077887" y="393408"/>
                </a:lnTo>
                <a:lnTo>
                  <a:pt x="2077887" y="334742"/>
                </a:lnTo>
                <a:close/>
                <a:moveTo>
                  <a:pt x="3266707" y="297275"/>
                </a:moveTo>
                <a:lnTo>
                  <a:pt x="3578279" y="297275"/>
                </a:lnTo>
                <a:lnTo>
                  <a:pt x="3578279" y="448623"/>
                </a:lnTo>
                <a:lnTo>
                  <a:pt x="3515669" y="448623"/>
                </a:lnTo>
                <a:lnTo>
                  <a:pt x="3515669" y="347560"/>
                </a:lnTo>
                <a:lnTo>
                  <a:pt x="3266707" y="347560"/>
                </a:lnTo>
                <a:close/>
                <a:moveTo>
                  <a:pt x="1833855" y="285443"/>
                </a:moveTo>
                <a:lnTo>
                  <a:pt x="2140004" y="285443"/>
                </a:lnTo>
                <a:lnTo>
                  <a:pt x="2140004" y="443694"/>
                </a:lnTo>
                <a:lnTo>
                  <a:pt x="1833855" y="443694"/>
                </a:lnTo>
                <a:close/>
                <a:moveTo>
                  <a:pt x="143461" y="102049"/>
                </a:moveTo>
                <a:cubicBezTo>
                  <a:pt x="122262" y="102214"/>
                  <a:pt x="105706" y="112895"/>
                  <a:pt x="93792" y="134094"/>
                </a:cubicBezTo>
                <a:cubicBezTo>
                  <a:pt x="81878" y="155293"/>
                  <a:pt x="75921" y="186269"/>
                  <a:pt x="75921" y="227023"/>
                </a:cubicBezTo>
                <a:cubicBezTo>
                  <a:pt x="75921" y="266462"/>
                  <a:pt x="81919" y="296330"/>
                  <a:pt x="93915" y="316625"/>
                </a:cubicBezTo>
                <a:cubicBezTo>
                  <a:pt x="105911" y="336919"/>
                  <a:pt x="122426" y="347067"/>
                  <a:pt x="143461" y="347067"/>
                </a:cubicBezTo>
                <a:cubicBezTo>
                  <a:pt x="164659" y="347067"/>
                  <a:pt x="181257" y="336755"/>
                  <a:pt x="193253" y="316132"/>
                </a:cubicBezTo>
                <a:cubicBezTo>
                  <a:pt x="205249" y="295508"/>
                  <a:pt x="211165" y="265066"/>
                  <a:pt x="211001" y="224805"/>
                </a:cubicBezTo>
                <a:cubicBezTo>
                  <a:pt x="211001" y="198183"/>
                  <a:pt x="208289" y="175711"/>
                  <a:pt x="202866" y="157388"/>
                </a:cubicBezTo>
                <a:cubicBezTo>
                  <a:pt x="197443" y="139065"/>
                  <a:pt x="189638" y="125302"/>
                  <a:pt x="179449" y="116100"/>
                </a:cubicBezTo>
                <a:cubicBezTo>
                  <a:pt x="169261" y="106897"/>
                  <a:pt x="157265" y="102214"/>
                  <a:pt x="143461" y="102049"/>
                </a:cubicBezTo>
                <a:close/>
                <a:moveTo>
                  <a:pt x="2437241" y="88245"/>
                </a:moveTo>
                <a:cubicBezTo>
                  <a:pt x="2425738" y="88245"/>
                  <a:pt x="2415632" y="92230"/>
                  <a:pt x="2406922" y="100200"/>
                </a:cubicBezTo>
                <a:cubicBezTo>
                  <a:pt x="2398213" y="108171"/>
                  <a:pt x="2391475" y="119920"/>
                  <a:pt x="2386710" y="135450"/>
                </a:cubicBezTo>
                <a:cubicBezTo>
                  <a:pt x="2381944" y="150979"/>
                  <a:pt x="2379561" y="169589"/>
                  <a:pt x="2379561" y="191281"/>
                </a:cubicBezTo>
                <a:cubicBezTo>
                  <a:pt x="2379561" y="213137"/>
                  <a:pt x="2381944" y="231830"/>
                  <a:pt x="2386710" y="247359"/>
                </a:cubicBezTo>
                <a:cubicBezTo>
                  <a:pt x="2391475" y="262888"/>
                  <a:pt x="2398213" y="274638"/>
                  <a:pt x="2406922" y="282608"/>
                </a:cubicBezTo>
                <a:cubicBezTo>
                  <a:pt x="2415632" y="290578"/>
                  <a:pt x="2425738" y="294481"/>
                  <a:pt x="2437241" y="294317"/>
                </a:cubicBezTo>
                <a:cubicBezTo>
                  <a:pt x="2448909" y="294481"/>
                  <a:pt x="2459097" y="290578"/>
                  <a:pt x="2467807" y="282608"/>
                </a:cubicBezTo>
                <a:cubicBezTo>
                  <a:pt x="2476516" y="274638"/>
                  <a:pt x="2483295" y="262888"/>
                  <a:pt x="2488143" y="247359"/>
                </a:cubicBezTo>
                <a:cubicBezTo>
                  <a:pt x="2492991" y="231830"/>
                  <a:pt x="2495415" y="213137"/>
                  <a:pt x="2495415" y="191281"/>
                </a:cubicBezTo>
                <a:cubicBezTo>
                  <a:pt x="2495415" y="169425"/>
                  <a:pt x="2492991" y="150773"/>
                  <a:pt x="2488143" y="135326"/>
                </a:cubicBezTo>
                <a:cubicBezTo>
                  <a:pt x="2483295" y="119879"/>
                  <a:pt x="2476516" y="108171"/>
                  <a:pt x="2467807" y="100200"/>
                </a:cubicBezTo>
                <a:cubicBezTo>
                  <a:pt x="2459097" y="92230"/>
                  <a:pt x="2448909" y="88245"/>
                  <a:pt x="2437241" y="88245"/>
                </a:cubicBezTo>
                <a:close/>
                <a:moveTo>
                  <a:pt x="2785174" y="42890"/>
                </a:moveTo>
                <a:lnTo>
                  <a:pt x="2999626" y="42890"/>
                </a:lnTo>
                <a:cubicBezTo>
                  <a:pt x="2999461" y="93175"/>
                  <a:pt x="2993504" y="138325"/>
                  <a:pt x="2981755" y="178340"/>
                </a:cubicBezTo>
                <a:cubicBezTo>
                  <a:pt x="2970005" y="218355"/>
                  <a:pt x="2948929" y="255576"/>
                  <a:pt x="2918528" y="290003"/>
                </a:cubicBezTo>
                <a:cubicBezTo>
                  <a:pt x="2888127" y="324430"/>
                  <a:pt x="2845812" y="354955"/>
                  <a:pt x="2791583" y="381576"/>
                </a:cubicBezTo>
                <a:lnTo>
                  <a:pt x="2758552" y="333263"/>
                </a:lnTo>
                <a:cubicBezTo>
                  <a:pt x="2795034" y="315187"/>
                  <a:pt x="2825270" y="295549"/>
                  <a:pt x="2849263" y="274350"/>
                </a:cubicBezTo>
                <a:cubicBezTo>
                  <a:pt x="2873255" y="253152"/>
                  <a:pt x="2892153" y="229817"/>
                  <a:pt x="2905957" y="204345"/>
                </a:cubicBezTo>
                <a:lnTo>
                  <a:pt x="2769891" y="216424"/>
                </a:lnTo>
                <a:lnTo>
                  <a:pt x="2762003" y="163180"/>
                </a:lnTo>
                <a:lnTo>
                  <a:pt x="2926170" y="153321"/>
                </a:lnTo>
                <a:cubicBezTo>
                  <a:pt x="2931099" y="136394"/>
                  <a:pt x="2934633" y="116346"/>
                  <a:pt x="2936769" y="93175"/>
                </a:cubicBezTo>
                <a:lnTo>
                  <a:pt x="2785174" y="93175"/>
                </a:lnTo>
                <a:close/>
                <a:moveTo>
                  <a:pt x="461553" y="41411"/>
                </a:moveTo>
                <a:cubicBezTo>
                  <a:pt x="486695" y="41411"/>
                  <a:pt x="508880" y="45889"/>
                  <a:pt x="528107" y="54845"/>
                </a:cubicBezTo>
                <a:cubicBezTo>
                  <a:pt x="547334" y="63801"/>
                  <a:pt x="562247" y="76249"/>
                  <a:pt x="572846" y="92189"/>
                </a:cubicBezTo>
                <a:cubicBezTo>
                  <a:pt x="583446" y="108130"/>
                  <a:pt x="588745" y="126370"/>
                  <a:pt x="588745" y="146912"/>
                </a:cubicBezTo>
                <a:cubicBezTo>
                  <a:pt x="588745" y="161044"/>
                  <a:pt x="586034" y="174560"/>
                  <a:pt x="580611" y="187460"/>
                </a:cubicBezTo>
                <a:cubicBezTo>
                  <a:pt x="575188" y="200360"/>
                  <a:pt x="565780" y="214698"/>
                  <a:pt x="552387" y="230474"/>
                </a:cubicBezTo>
                <a:cubicBezTo>
                  <a:pt x="538994" y="246250"/>
                  <a:pt x="520055" y="265230"/>
                  <a:pt x="495569" y="287415"/>
                </a:cubicBezTo>
                <a:lnTo>
                  <a:pt x="441340" y="340165"/>
                </a:lnTo>
                <a:lnTo>
                  <a:pt x="441340" y="342137"/>
                </a:lnTo>
                <a:lnTo>
                  <a:pt x="593675" y="342137"/>
                </a:lnTo>
                <a:lnTo>
                  <a:pt x="593675" y="403268"/>
                </a:lnTo>
                <a:lnTo>
                  <a:pt x="338305" y="403268"/>
                </a:lnTo>
                <a:lnTo>
                  <a:pt x="337812" y="349532"/>
                </a:lnTo>
                <a:lnTo>
                  <a:pt x="465990" y="231706"/>
                </a:lnTo>
                <a:cubicBezTo>
                  <a:pt x="478643" y="219546"/>
                  <a:pt x="488462" y="209481"/>
                  <a:pt x="495446" y="201511"/>
                </a:cubicBezTo>
                <a:cubicBezTo>
                  <a:pt x="502430" y="193541"/>
                  <a:pt x="507812" y="185571"/>
                  <a:pt x="511592" y="177600"/>
                </a:cubicBezTo>
                <a:cubicBezTo>
                  <a:pt x="515371" y="169630"/>
                  <a:pt x="517261" y="161044"/>
                  <a:pt x="517261" y="151842"/>
                </a:cubicBezTo>
                <a:cubicBezTo>
                  <a:pt x="517261" y="141489"/>
                  <a:pt x="514837" y="132409"/>
                  <a:pt x="509990" y="124604"/>
                </a:cubicBezTo>
                <a:cubicBezTo>
                  <a:pt x="505142" y="116798"/>
                  <a:pt x="498404" y="110841"/>
                  <a:pt x="489777" y="106733"/>
                </a:cubicBezTo>
                <a:cubicBezTo>
                  <a:pt x="481149" y="102624"/>
                  <a:pt x="471413" y="100570"/>
                  <a:pt x="460567" y="100570"/>
                </a:cubicBezTo>
                <a:cubicBezTo>
                  <a:pt x="443641" y="100406"/>
                  <a:pt x="430166" y="105295"/>
                  <a:pt x="420141" y="115237"/>
                </a:cubicBezTo>
                <a:cubicBezTo>
                  <a:pt x="410117" y="125179"/>
                  <a:pt x="405187" y="138695"/>
                  <a:pt x="405352" y="155786"/>
                </a:cubicBezTo>
                <a:lnTo>
                  <a:pt x="334854" y="155786"/>
                </a:lnTo>
                <a:cubicBezTo>
                  <a:pt x="334854" y="132943"/>
                  <a:pt x="340153" y="112854"/>
                  <a:pt x="350753" y="95517"/>
                </a:cubicBezTo>
                <a:cubicBezTo>
                  <a:pt x="361352" y="78180"/>
                  <a:pt x="376224" y="64828"/>
                  <a:pt x="395369" y="55461"/>
                </a:cubicBezTo>
                <a:cubicBezTo>
                  <a:pt x="414513" y="46094"/>
                  <a:pt x="436574" y="41411"/>
                  <a:pt x="461553" y="41411"/>
                </a:cubicBezTo>
                <a:close/>
                <a:moveTo>
                  <a:pt x="143461" y="41411"/>
                </a:moveTo>
                <a:cubicBezTo>
                  <a:pt x="173040" y="41411"/>
                  <a:pt x="198594" y="48601"/>
                  <a:pt x="220121" y="62980"/>
                </a:cubicBezTo>
                <a:cubicBezTo>
                  <a:pt x="241649" y="77358"/>
                  <a:pt x="258164" y="98311"/>
                  <a:pt x="269667" y="125836"/>
                </a:cubicBezTo>
                <a:cubicBezTo>
                  <a:pt x="281170" y="153362"/>
                  <a:pt x="286922" y="186351"/>
                  <a:pt x="286922" y="224805"/>
                </a:cubicBezTo>
                <a:cubicBezTo>
                  <a:pt x="286922" y="263587"/>
                  <a:pt x="281170" y="296699"/>
                  <a:pt x="269667" y="324143"/>
                </a:cubicBezTo>
                <a:cubicBezTo>
                  <a:pt x="258164" y="351586"/>
                  <a:pt x="241689" y="372456"/>
                  <a:pt x="220244" y="386753"/>
                </a:cubicBezTo>
                <a:cubicBezTo>
                  <a:pt x="198799" y="401050"/>
                  <a:pt x="173205" y="408198"/>
                  <a:pt x="143461" y="408198"/>
                </a:cubicBezTo>
                <a:cubicBezTo>
                  <a:pt x="113717" y="408198"/>
                  <a:pt x="88081" y="401009"/>
                  <a:pt x="66554" y="386630"/>
                </a:cubicBezTo>
                <a:cubicBezTo>
                  <a:pt x="45026" y="372251"/>
                  <a:pt x="28552" y="351339"/>
                  <a:pt x="17131" y="323896"/>
                </a:cubicBezTo>
                <a:cubicBezTo>
                  <a:pt x="5710" y="296453"/>
                  <a:pt x="0" y="263422"/>
                  <a:pt x="0" y="224805"/>
                </a:cubicBezTo>
                <a:cubicBezTo>
                  <a:pt x="0" y="186351"/>
                  <a:pt x="5751" y="153362"/>
                  <a:pt x="17254" y="125836"/>
                </a:cubicBezTo>
                <a:cubicBezTo>
                  <a:pt x="28758" y="98311"/>
                  <a:pt x="45273" y="77358"/>
                  <a:pt x="66800" y="62980"/>
                </a:cubicBezTo>
                <a:cubicBezTo>
                  <a:pt x="88328" y="48601"/>
                  <a:pt x="113881" y="41411"/>
                  <a:pt x="143461" y="41411"/>
                </a:cubicBezTo>
                <a:close/>
                <a:moveTo>
                  <a:pt x="989106" y="34509"/>
                </a:moveTo>
                <a:lnTo>
                  <a:pt x="1052703" y="34509"/>
                </a:lnTo>
                <a:lnTo>
                  <a:pt x="1052703" y="101556"/>
                </a:lnTo>
                <a:cubicBezTo>
                  <a:pt x="1052538" y="129657"/>
                  <a:pt x="1056729" y="156772"/>
                  <a:pt x="1065274" y="182900"/>
                </a:cubicBezTo>
                <a:cubicBezTo>
                  <a:pt x="1073819" y="209029"/>
                  <a:pt x="1086637" y="232282"/>
                  <a:pt x="1103727" y="252659"/>
                </a:cubicBezTo>
                <a:cubicBezTo>
                  <a:pt x="1120818" y="273036"/>
                  <a:pt x="1141606" y="288401"/>
                  <a:pt x="1166091" y="298754"/>
                </a:cubicBezTo>
                <a:lnTo>
                  <a:pt x="1129117" y="349039"/>
                </a:lnTo>
                <a:cubicBezTo>
                  <a:pt x="1104138" y="337700"/>
                  <a:pt x="1082652" y="321431"/>
                  <a:pt x="1064658" y="300232"/>
                </a:cubicBezTo>
                <a:cubicBezTo>
                  <a:pt x="1046663" y="279034"/>
                  <a:pt x="1032408" y="254138"/>
                  <a:pt x="1021890" y="225544"/>
                </a:cubicBezTo>
                <a:cubicBezTo>
                  <a:pt x="1011538" y="256767"/>
                  <a:pt x="996994" y="283923"/>
                  <a:pt x="978261" y="307011"/>
                </a:cubicBezTo>
                <a:cubicBezTo>
                  <a:pt x="959527" y="330100"/>
                  <a:pt x="936849" y="347724"/>
                  <a:pt x="910227" y="359885"/>
                </a:cubicBezTo>
                <a:lnTo>
                  <a:pt x="872267" y="307627"/>
                </a:lnTo>
                <a:cubicBezTo>
                  <a:pt x="897574" y="296946"/>
                  <a:pt x="918978" y="281047"/>
                  <a:pt x="936479" y="259930"/>
                </a:cubicBezTo>
                <a:cubicBezTo>
                  <a:pt x="953981" y="238814"/>
                  <a:pt x="967086" y="214575"/>
                  <a:pt x="975796" y="187214"/>
                </a:cubicBezTo>
                <a:cubicBezTo>
                  <a:pt x="984505" y="159853"/>
                  <a:pt x="988942" y="131300"/>
                  <a:pt x="989106" y="101556"/>
                </a:cubicBezTo>
                <a:close/>
                <a:moveTo>
                  <a:pt x="2437241" y="31551"/>
                </a:moveTo>
                <a:cubicBezTo>
                  <a:pt x="2460083" y="31551"/>
                  <a:pt x="2480419" y="38083"/>
                  <a:pt x="2498249" y="51148"/>
                </a:cubicBezTo>
                <a:cubicBezTo>
                  <a:pt x="2516079" y="64212"/>
                  <a:pt x="2530088" y="82822"/>
                  <a:pt x="2540277" y="106979"/>
                </a:cubicBezTo>
                <a:cubicBezTo>
                  <a:pt x="2550465" y="131136"/>
                  <a:pt x="2555560" y="159236"/>
                  <a:pt x="2555560" y="191281"/>
                </a:cubicBezTo>
                <a:cubicBezTo>
                  <a:pt x="2555560" y="223490"/>
                  <a:pt x="2550465" y="251714"/>
                  <a:pt x="2540277" y="275953"/>
                </a:cubicBezTo>
                <a:cubicBezTo>
                  <a:pt x="2530088" y="300191"/>
                  <a:pt x="2516079" y="318843"/>
                  <a:pt x="2498249" y="331907"/>
                </a:cubicBezTo>
                <a:cubicBezTo>
                  <a:pt x="2480419" y="344972"/>
                  <a:pt x="2460083" y="351504"/>
                  <a:pt x="2437241" y="351504"/>
                </a:cubicBezTo>
                <a:cubicBezTo>
                  <a:pt x="2414399" y="351504"/>
                  <a:pt x="2393981" y="344972"/>
                  <a:pt x="2375987" y="331907"/>
                </a:cubicBezTo>
                <a:cubicBezTo>
                  <a:pt x="2357993" y="318843"/>
                  <a:pt x="2343983" y="300191"/>
                  <a:pt x="2333959" y="275953"/>
                </a:cubicBezTo>
                <a:cubicBezTo>
                  <a:pt x="2323935" y="251714"/>
                  <a:pt x="2318923" y="223490"/>
                  <a:pt x="2318923" y="191281"/>
                </a:cubicBezTo>
                <a:cubicBezTo>
                  <a:pt x="2318923" y="159236"/>
                  <a:pt x="2323935" y="131136"/>
                  <a:pt x="2333959" y="106979"/>
                </a:cubicBezTo>
                <a:cubicBezTo>
                  <a:pt x="2343983" y="82822"/>
                  <a:pt x="2357993" y="64212"/>
                  <a:pt x="2375987" y="51148"/>
                </a:cubicBezTo>
                <a:cubicBezTo>
                  <a:pt x="2393981" y="38083"/>
                  <a:pt x="2414399" y="31551"/>
                  <a:pt x="2437241" y="31551"/>
                </a:cubicBezTo>
                <a:close/>
                <a:moveTo>
                  <a:pt x="3210506" y="29579"/>
                </a:moveTo>
                <a:lnTo>
                  <a:pt x="3381574" y="29579"/>
                </a:lnTo>
                <a:lnTo>
                  <a:pt x="3381574" y="79865"/>
                </a:lnTo>
                <a:lnTo>
                  <a:pt x="3270651" y="79865"/>
                </a:lnTo>
                <a:lnTo>
                  <a:pt x="3270651" y="119797"/>
                </a:lnTo>
                <a:lnTo>
                  <a:pt x="3364813" y="119797"/>
                </a:lnTo>
                <a:lnTo>
                  <a:pt x="3364813" y="167617"/>
                </a:lnTo>
                <a:lnTo>
                  <a:pt x="3270651" y="167617"/>
                </a:lnTo>
                <a:lnTo>
                  <a:pt x="3270651" y="210508"/>
                </a:lnTo>
                <a:cubicBezTo>
                  <a:pt x="3296451" y="210179"/>
                  <a:pt x="3318964" y="209357"/>
                  <a:pt x="3338191" y="208043"/>
                </a:cubicBezTo>
                <a:cubicBezTo>
                  <a:pt x="3357418" y="206728"/>
                  <a:pt x="3376973" y="204428"/>
                  <a:pt x="3396857" y="201141"/>
                </a:cubicBezTo>
                <a:lnTo>
                  <a:pt x="3403266" y="250440"/>
                </a:lnTo>
                <a:cubicBezTo>
                  <a:pt x="3380588" y="254220"/>
                  <a:pt x="3358363" y="256726"/>
                  <a:pt x="3336589" y="257958"/>
                </a:cubicBezTo>
                <a:cubicBezTo>
                  <a:pt x="3314815" y="259191"/>
                  <a:pt x="3287823" y="259807"/>
                  <a:pt x="3255615" y="259807"/>
                </a:cubicBezTo>
                <a:lnTo>
                  <a:pt x="3241071" y="259807"/>
                </a:lnTo>
                <a:lnTo>
                  <a:pt x="3210506" y="259807"/>
                </a:lnTo>
                <a:close/>
                <a:moveTo>
                  <a:pt x="1772231" y="26621"/>
                </a:moveTo>
                <a:lnTo>
                  <a:pt x="1943299" y="26621"/>
                </a:lnTo>
                <a:lnTo>
                  <a:pt x="1943299" y="77400"/>
                </a:lnTo>
                <a:lnTo>
                  <a:pt x="1832376" y="77400"/>
                </a:lnTo>
                <a:lnTo>
                  <a:pt x="1832376" y="112895"/>
                </a:lnTo>
                <a:lnTo>
                  <a:pt x="1926538" y="112895"/>
                </a:lnTo>
                <a:lnTo>
                  <a:pt x="1926538" y="161208"/>
                </a:lnTo>
                <a:lnTo>
                  <a:pt x="1832376" y="161208"/>
                </a:lnTo>
                <a:lnTo>
                  <a:pt x="1832376" y="200401"/>
                </a:lnTo>
                <a:cubicBezTo>
                  <a:pt x="1857847" y="200073"/>
                  <a:pt x="1880237" y="199210"/>
                  <a:pt x="1899546" y="197813"/>
                </a:cubicBezTo>
                <a:cubicBezTo>
                  <a:pt x="1918855" y="196416"/>
                  <a:pt x="1938534" y="194075"/>
                  <a:pt x="1958582" y="190788"/>
                </a:cubicBezTo>
                <a:lnTo>
                  <a:pt x="1964991" y="239594"/>
                </a:lnTo>
                <a:cubicBezTo>
                  <a:pt x="1941656" y="243538"/>
                  <a:pt x="1918773" y="246250"/>
                  <a:pt x="1896342" y="247729"/>
                </a:cubicBezTo>
                <a:cubicBezTo>
                  <a:pt x="1873911" y="249208"/>
                  <a:pt x="1846591" y="249947"/>
                  <a:pt x="1814382" y="249947"/>
                </a:cubicBezTo>
                <a:lnTo>
                  <a:pt x="1802796" y="249947"/>
                </a:lnTo>
                <a:lnTo>
                  <a:pt x="1772231" y="249947"/>
                </a:lnTo>
                <a:close/>
                <a:moveTo>
                  <a:pt x="1485430" y="26621"/>
                </a:moveTo>
                <a:lnTo>
                  <a:pt x="1552477" y="26621"/>
                </a:lnTo>
                <a:lnTo>
                  <a:pt x="1552477" y="59159"/>
                </a:lnTo>
                <a:cubicBezTo>
                  <a:pt x="1552312" y="81508"/>
                  <a:pt x="1558639" y="103405"/>
                  <a:pt x="1571457" y="124850"/>
                </a:cubicBezTo>
                <a:cubicBezTo>
                  <a:pt x="1584275" y="146295"/>
                  <a:pt x="1602762" y="164865"/>
                  <a:pt x="1626919" y="180558"/>
                </a:cubicBezTo>
                <a:cubicBezTo>
                  <a:pt x="1651075" y="196252"/>
                  <a:pt x="1679505" y="206892"/>
                  <a:pt x="1712206" y="212480"/>
                </a:cubicBezTo>
                <a:lnTo>
                  <a:pt x="1684599" y="264737"/>
                </a:lnTo>
                <a:cubicBezTo>
                  <a:pt x="1646145" y="257178"/>
                  <a:pt x="1612663" y="243086"/>
                  <a:pt x="1584151" y="222463"/>
                </a:cubicBezTo>
                <a:cubicBezTo>
                  <a:pt x="1555640" y="201839"/>
                  <a:pt x="1533989" y="176902"/>
                  <a:pt x="1519200" y="147651"/>
                </a:cubicBezTo>
                <a:cubicBezTo>
                  <a:pt x="1504081" y="176738"/>
                  <a:pt x="1482266" y="201593"/>
                  <a:pt x="1453755" y="222216"/>
                </a:cubicBezTo>
                <a:cubicBezTo>
                  <a:pt x="1425243" y="242840"/>
                  <a:pt x="1391925" y="257013"/>
                  <a:pt x="1353800" y="264737"/>
                </a:cubicBezTo>
                <a:lnTo>
                  <a:pt x="1326686" y="212480"/>
                </a:lnTo>
                <a:cubicBezTo>
                  <a:pt x="1358730" y="206728"/>
                  <a:pt x="1386749" y="195964"/>
                  <a:pt x="1410741" y="180189"/>
                </a:cubicBezTo>
                <a:cubicBezTo>
                  <a:pt x="1434734" y="164413"/>
                  <a:pt x="1453139" y="145802"/>
                  <a:pt x="1465956" y="124357"/>
                </a:cubicBezTo>
                <a:cubicBezTo>
                  <a:pt x="1478774" y="102912"/>
                  <a:pt x="1485265" y="81179"/>
                  <a:pt x="1485430" y="59159"/>
                </a:cubicBezTo>
                <a:close/>
                <a:moveTo>
                  <a:pt x="3736409" y="9859"/>
                </a:moveTo>
                <a:lnTo>
                  <a:pt x="3799512" y="9859"/>
                </a:lnTo>
                <a:lnTo>
                  <a:pt x="3799512" y="72963"/>
                </a:lnTo>
                <a:lnTo>
                  <a:pt x="3890222" y="72963"/>
                </a:lnTo>
                <a:lnTo>
                  <a:pt x="3890222" y="123248"/>
                </a:lnTo>
                <a:lnTo>
                  <a:pt x="3799019" y="123248"/>
                </a:lnTo>
                <a:lnTo>
                  <a:pt x="3799019" y="140503"/>
                </a:lnTo>
                <a:cubicBezTo>
                  <a:pt x="3798854" y="162687"/>
                  <a:pt x="3802880" y="184913"/>
                  <a:pt x="3811097" y="207180"/>
                </a:cubicBezTo>
                <a:cubicBezTo>
                  <a:pt x="3819313" y="229447"/>
                  <a:pt x="3831638" y="249742"/>
                  <a:pt x="3848071" y="268065"/>
                </a:cubicBezTo>
                <a:cubicBezTo>
                  <a:pt x="3864504" y="286388"/>
                  <a:pt x="3884471" y="300725"/>
                  <a:pt x="3907970" y="311078"/>
                </a:cubicBezTo>
                <a:lnTo>
                  <a:pt x="3873461" y="358899"/>
                </a:lnTo>
                <a:cubicBezTo>
                  <a:pt x="3848975" y="348546"/>
                  <a:pt x="3827817" y="333304"/>
                  <a:pt x="3809988" y="313174"/>
                </a:cubicBezTo>
                <a:cubicBezTo>
                  <a:pt x="3792158" y="293043"/>
                  <a:pt x="3778148" y="269667"/>
                  <a:pt x="3767960" y="243045"/>
                </a:cubicBezTo>
                <a:cubicBezTo>
                  <a:pt x="3757936" y="271146"/>
                  <a:pt x="3743968" y="295796"/>
                  <a:pt x="3726056" y="316994"/>
                </a:cubicBezTo>
                <a:cubicBezTo>
                  <a:pt x="3708143" y="338193"/>
                  <a:pt x="3686780" y="354133"/>
                  <a:pt x="3661967" y="364815"/>
                </a:cubicBezTo>
                <a:lnTo>
                  <a:pt x="3628936" y="316501"/>
                </a:lnTo>
                <a:cubicBezTo>
                  <a:pt x="3652107" y="306148"/>
                  <a:pt x="3671744" y="291523"/>
                  <a:pt x="3687849" y="272625"/>
                </a:cubicBezTo>
                <a:cubicBezTo>
                  <a:pt x="3703953" y="253727"/>
                  <a:pt x="3716031" y="232775"/>
                  <a:pt x="3724084" y="209768"/>
                </a:cubicBezTo>
                <a:cubicBezTo>
                  <a:pt x="3732136" y="186762"/>
                  <a:pt x="3736244" y="163673"/>
                  <a:pt x="3736409" y="140503"/>
                </a:cubicBezTo>
                <a:lnTo>
                  <a:pt x="3736409" y="123248"/>
                </a:lnTo>
                <a:lnTo>
                  <a:pt x="3643233" y="123248"/>
                </a:lnTo>
                <a:lnTo>
                  <a:pt x="3643233" y="72963"/>
                </a:lnTo>
                <a:lnTo>
                  <a:pt x="3736409" y="72963"/>
                </a:lnTo>
                <a:close/>
                <a:moveTo>
                  <a:pt x="3429395" y="8874"/>
                </a:moveTo>
                <a:lnTo>
                  <a:pt x="3489047" y="8874"/>
                </a:lnTo>
                <a:lnTo>
                  <a:pt x="3489047" y="276569"/>
                </a:lnTo>
                <a:lnTo>
                  <a:pt x="3429395" y="276569"/>
                </a:lnTo>
                <a:lnTo>
                  <a:pt x="3429395" y="164659"/>
                </a:lnTo>
                <a:lnTo>
                  <a:pt x="3384039" y="164659"/>
                </a:lnTo>
                <a:lnTo>
                  <a:pt x="3384039" y="113881"/>
                </a:lnTo>
                <a:lnTo>
                  <a:pt x="3429395" y="113881"/>
                </a:lnTo>
                <a:close/>
                <a:moveTo>
                  <a:pt x="1991120" y="6902"/>
                </a:moveTo>
                <a:lnTo>
                  <a:pt x="2050772" y="6902"/>
                </a:lnTo>
                <a:lnTo>
                  <a:pt x="2050772" y="264737"/>
                </a:lnTo>
                <a:lnTo>
                  <a:pt x="1991120" y="264737"/>
                </a:lnTo>
                <a:lnTo>
                  <a:pt x="1991120" y="158250"/>
                </a:lnTo>
                <a:lnTo>
                  <a:pt x="1945764" y="158250"/>
                </a:lnTo>
                <a:lnTo>
                  <a:pt x="1945764" y="107965"/>
                </a:lnTo>
                <a:lnTo>
                  <a:pt x="1991120" y="107965"/>
                </a:lnTo>
                <a:close/>
                <a:moveTo>
                  <a:pt x="3518626" y="493"/>
                </a:moveTo>
                <a:lnTo>
                  <a:pt x="3578279" y="493"/>
                </a:lnTo>
                <a:lnTo>
                  <a:pt x="3578279" y="279527"/>
                </a:lnTo>
                <a:lnTo>
                  <a:pt x="3518626" y="279527"/>
                </a:lnTo>
                <a:close/>
                <a:moveTo>
                  <a:pt x="3946917" y="0"/>
                </a:moveTo>
                <a:lnTo>
                  <a:pt x="4009527" y="0"/>
                </a:lnTo>
                <a:lnTo>
                  <a:pt x="4009527" y="449609"/>
                </a:lnTo>
                <a:lnTo>
                  <a:pt x="3946917" y="449609"/>
                </a:lnTo>
                <a:lnTo>
                  <a:pt x="3946917" y="278541"/>
                </a:lnTo>
                <a:lnTo>
                  <a:pt x="3869517" y="278541"/>
                </a:lnTo>
                <a:lnTo>
                  <a:pt x="3869517" y="227763"/>
                </a:lnTo>
                <a:lnTo>
                  <a:pt x="3946917" y="227763"/>
                </a:lnTo>
                <a:lnTo>
                  <a:pt x="3946917" y="186351"/>
                </a:lnTo>
                <a:lnTo>
                  <a:pt x="3869517" y="186351"/>
                </a:lnTo>
                <a:lnTo>
                  <a:pt x="3869517" y="134587"/>
                </a:lnTo>
                <a:lnTo>
                  <a:pt x="3946917" y="134587"/>
                </a:lnTo>
                <a:close/>
                <a:moveTo>
                  <a:pt x="3068152" y="0"/>
                </a:moveTo>
                <a:lnTo>
                  <a:pt x="3131748" y="0"/>
                </a:lnTo>
                <a:lnTo>
                  <a:pt x="3131748" y="448623"/>
                </a:lnTo>
                <a:lnTo>
                  <a:pt x="3068152" y="448623"/>
                </a:lnTo>
                <a:close/>
                <a:moveTo>
                  <a:pt x="2607324" y="0"/>
                </a:moveTo>
                <a:lnTo>
                  <a:pt x="2670427" y="0"/>
                </a:lnTo>
                <a:lnTo>
                  <a:pt x="2670427" y="169096"/>
                </a:lnTo>
                <a:lnTo>
                  <a:pt x="2736488" y="169096"/>
                </a:lnTo>
                <a:lnTo>
                  <a:pt x="2736488" y="221354"/>
                </a:lnTo>
                <a:lnTo>
                  <a:pt x="2670427" y="221354"/>
                </a:lnTo>
                <a:lnTo>
                  <a:pt x="2670427" y="448623"/>
                </a:lnTo>
                <a:lnTo>
                  <a:pt x="2607324" y="448623"/>
                </a:lnTo>
                <a:close/>
                <a:moveTo>
                  <a:pt x="2080352" y="0"/>
                </a:moveTo>
                <a:lnTo>
                  <a:pt x="2140004" y="0"/>
                </a:lnTo>
                <a:lnTo>
                  <a:pt x="2140004" y="267695"/>
                </a:lnTo>
                <a:lnTo>
                  <a:pt x="2080352" y="267695"/>
                </a:lnTo>
                <a:close/>
                <a:moveTo>
                  <a:pt x="1190248" y="0"/>
                </a:moveTo>
                <a:lnTo>
                  <a:pt x="1253844" y="0"/>
                </a:lnTo>
                <a:lnTo>
                  <a:pt x="1253844" y="449609"/>
                </a:lnTo>
                <a:lnTo>
                  <a:pt x="1190248" y="449609"/>
                </a:lnTo>
                <a:close/>
              </a:path>
            </a:pathLst>
          </a:custGeom>
          <a:solidFill>
            <a:srgbClr val="2C3E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sz="4000" b="1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3" name="Freeform 22"/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Screenshot 2025-12-04 at 8.22.13 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5" y="1785620"/>
            <a:ext cx="10801350" cy="38315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err="1"/>
              <a:t>ㄴ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F96FFE-D881-E915-D74F-54458C341158}"/>
              </a:ext>
            </a:extLst>
          </p:cNvPr>
          <p:cNvSpPr txBox="1"/>
          <p:nvPr/>
        </p:nvSpPr>
        <p:spPr>
          <a:xfrm>
            <a:off x="860569" y="941796"/>
            <a:ext cx="8249128" cy="850348"/>
          </a:xfrm>
          <a:custGeom>
            <a:avLst/>
            <a:gdLst/>
            <a:ahLst/>
            <a:cxnLst/>
            <a:rect l="l" t="t" r="r" b="b"/>
            <a:pathLst>
              <a:path w="8249128" h="850348">
                <a:moveTo>
                  <a:pt x="3158909" y="787245"/>
                </a:moveTo>
                <a:lnTo>
                  <a:pt x="3406857" y="787245"/>
                </a:lnTo>
                <a:lnTo>
                  <a:pt x="3406857" y="818201"/>
                </a:lnTo>
                <a:lnTo>
                  <a:pt x="3158909" y="818201"/>
                </a:lnTo>
                <a:close/>
                <a:moveTo>
                  <a:pt x="7197509" y="785161"/>
                </a:moveTo>
                <a:lnTo>
                  <a:pt x="7445456" y="785161"/>
                </a:lnTo>
                <a:lnTo>
                  <a:pt x="7445456" y="816415"/>
                </a:lnTo>
                <a:lnTo>
                  <a:pt x="7197509" y="816415"/>
                </a:lnTo>
                <a:close/>
                <a:moveTo>
                  <a:pt x="5473484" y="785161"/>
                </a:moveTo>
                <a:lnTo>
                  <a:pt x="5721431" y="785161"/>
                </a:lnTo>
                <a:lnTo>
                  <a:pt x="5721431" y="816415"/>
                </a:lnTo>
                <a:lnTo>
                  <a:pt x="5473484" y="816415"/>
                </a:lnTo>
                <a:close/>
                <a:moveTo>
                  <a:pt x="4616234" y="785161"/>
                </a:moveTo>
                <a:lnTo>
                  <a:pt x="4864182" y="785161"/>
                </a:lnTo>
                <a:lnTo>
                  <a:pt x="4864182" y="816415"/>
                </a:lnTo>
                <a:lnTo>
                  <a:pt x="4616234" y="816415"/>
                </a:lnTo>
                <a:close/>
                <a:moveTo>
                  <a:pt x="3482759" y="785161"/>
                </a:moveTo>
                <a:lnTo>
                  <a:pt x="3730707" y="785161"/>
                </a:lnTo>
                <a:lnTo>
                  <a:pt x="3730707" y="816415"/>
                </a:lnTo>
                <a:lnTo>
                  <a:pt x="3482759" y="816415"/>
                </a:lnTo>
                <a:close/>
                <a:moveTo>
                  <a:pt x="2625509" y="785161"/>
                </a:moveTo>
                <a:lnTo>
                  <a:pt x="2873457" y="785161"/>
                </a:lnTo>
                <a:lnTo>
                  <a:pt x="2873457" y="816415"/>
                </a:lnTo>
                <a:lnTo>
                  <a:pt x="2625509" y="816415"/>
                </a:lnTo>
                <a:close/>
                <a:moveTo>
                  <a:pt x="7549933" y="780994"/>
                </a:moveTo>
                <a:lnTo>
                  <a:pt x="7549933" y="816415"/>
                </a:lnTo>
                <a:lnTo>
                  <a:pt x="7659471" y="816415"/>
                </a:lnTo>
                <a:lnTo>
                  <a:pt x="7659471" y="780994"/>
                </a:lnTo>
                <a:close/>
                <a:moveTo>
                  <a:pt x="4968659" y="780994"/>
                </a:moveTo>
                <a:lnTo>
                  <a:pt x="4968659" y="816415"/>
                </a:lnTo>
                <a:lnTo>
                  <a:pt x="5078197" y="816415"/>
                </a:lnTo>
                <a:lnTo>
                  <a:pt x="5078197" y="780994"/>
                </a:lnTo>
                <a:close/>
                <a:moveTo>
                  <a:pt x="6720663" y="778910"/>
                </a:moveTo>
                <a:cubicBezTo>
                  <a:pt x="6701812" y="778910"/>
                  <a:pt x="6687698" y="780622"/>
                  <a:pt x="6678322" y="784045"/>
                </a:cubicBezTo>
                <a:cubicBezTo>
                  <a:pt x="6668946" y="787468"/>
                  <a:pt x="6664308" y="792702"/>
                  <a:pt x="6664406" y="799746"/>
                </a:cubicBezTo>
                <a:cubicBezTo>
                  <a:pt x="6664308" y="806692"/>
                  <a:pt x="6668946" y="811851"/>
                  <a:pt x="6678322" y="815224"/>
                </a:cubicBezTo>
                <a:cubicBezTo>
                  <a:pt x="6687698" y="818598"/>
                  <a:pt x="6701812" y="820285"/>
                  <a:pt x="6720663" y="820285"/>
                </a:cubicBezTo>
                <a:cubicBezTo>
                  <a:pt x="6758069" y="820285"/>
                  <a:pt x="6776822" y="813438"/>
                  <a:pt x="6776920" y="799746"/>
                </a:cubicBezTo>
                <a:cubicBezTo>
                  <a:pt x="6776822" y="785856"/>
                  <a:pt x="6758069" y="778910"/>
                  <a:pt x="6720663" y="778910"/>
                </a:cubicBezTo>
                <a:close/>
                <a:moveTo>
                  <a:pt x="5324061" y="755395"/>
                </a:moveTo>
                <a:lnTo>
                  <a:pt x="5327037" y="782780"/>
                </a:lnTo>
                <a:cubicBezTo>
                  <a:pt x="5300446" y="787939"/>
                  <a:pt x="5273434" y="791263"/>
                  <a:pt x="5246000" y="792751"/>
                </a:cubicBezTo>
                <a:cubicBezTo>
                  <a:pt x="5218566" y="794240"/>
                  <a:pt x="5188329" y="794984"/>
                  <a:pt x="5155289" y="794984"/>
                </a:cubicBezTo>
                <a:lnTo>
                  <a:pt x="5150825" y="764027"/>
                </a:lnTo>
                <a:lnTo>
                  <a:pt x="5161987" y="764027"/>
                </a:lnTo>
                <a:cubicBezTo>
                  <a:pt x="5191752" y="764027"/>
                  <a:pt x="5220203" y="763432"/>
                  <a:pt x="5247340" y="762242"/>
                </a:cubicBezTo>
                <a:cubicBezTo>
                  <a:pt x="5274476" y="761051"/>
                  <a:pt x="5300050" y="758769"/>
                  <a:pt x="5324061" y="755395"/>
                </a:cubicBezTo>
                <a:close/>
                <a:moveTo>
                  <a:pt x="6375977" y="754205"/>
                </a:moveTo>
                <a:lnTo>
                  <a:pt x="6414375" y="754205"/>
                </a:lnTo>
                <a:lnTo>
                  <a:pt x="6414375" y="814629"/>
                </a:lnTo>
                <a:lnTo>
                  <a:pt x="6564692" y="814629"/>
                </a:lnTo>
                <a:lnTo>
                  <a:pt x="6564692" y="844990"/>
                </a:lnTo>
                <a:lnTo>
                  <a:pt x="6375977" y="844990"/>
                </a:lnTo>
                <a:close/>
                <a:moveTo>
                  <a:pt x="7512131" y="751228"/>
                </a:moveTo>
                <a:lnTo>
                  <a:pt x="7696975" y="751228"/>
                </a:lnTo>
                <a:lnTo>
                  <a:pt x="7696975" y="846776"/>
                </a:lnTo>
                <a:lnTo>
                  <a:pt x="7512131" y="846776"/>
                </a:lnTo>
                <a:close/>
                <a:moveTo>
                  <a:pt x="4930857" y="751228"/>
                </a:moveTo>
                <a:lnTo>
                  <a:pt x="5115701" y="751228"/>
                </a:lnTo>
                <a:lnTo>
                  <a:pt x="5115701" y="846776"/>
                </a:lnTo>
                <a:lnTo>
                  <a:pt x="4930857" y="846776"/>
                </a:lnTo>
                <a:close/>
                <a:moveTo>
                  <a:pt x="6720663" y="749442"/>
                </a:moveTo>
                <a:cubicBezTo>
                  <a:pt x="6740210" y="749442"/>
                  <a:pt x="6757027" y="751427"/>
                  <a:pt x="6771116" y="755395"/>
                </a:cubicBezTo>
                <a:cubicBezTo>
                  <a:pt x="6785205" y="759364"/>
                  <a:pt x="6796020" y="765119"/>
                  <a:pt x="6803561" y="772660"/>
                </a:cubicBezTo>
                <a:cubicBezTo>
                  <a:pt x="6811102" y="780200"/>
                  <a:pt x="6814922" y="789229"/>
                  <a:pt x="6815020" y="799746"/>
                </a:cubicBezTo>
                <a:cubicBezTo>
                  <a:pt x="6814922" y="810363"/>
                  <a:pt x="6811102" y="819416"/>
                  <a:pt x="6803561" y="826907"/>
                </a:cubicBezTo>
                <a:cubicBezTo>
                  <a:pt x="6796020" y="834398"/>
                  <a:pt x="6785205" y="840079"/>
                  <a:pt x="6771116" y="843948"/>
                </a:cubicBezTo>
                <a:cubicBezTo>
                  <a:pt x="6757027" y="847818"/>
                  <a:pt x="6740210" y="849752"/>
                  <a:pt x="6720663" y="849752"/>
                </a:cubicBezTo>
                <a:cubicBezTo>
                  <a:pt x="6701018" y="849752"/>
                  <a:pt x="6684077" y="847818"/>
                  <a:pt x="6669839" y="843948"/>
                </a:cubicBezTo>
                <a:cubicBezTo>
                  <a:pt x="6655601" y="840079"/>
                  <a:pt x="6644687" y="834398"/>
                  <a:pt x="6637096" y="826907"/>
                </a:cubicBezTo>
                <a:cubicBezTo>
                  <a:pt x="6629506" y="819416"/>
                  <a:pt x="6625711" y="810363"/>
                  <a:pt x="6625711" y="799746"/>
                </a:cubicBezTo>
                <a:cubicBezTo>
                  <a:pt x="6625711" y="789229"/>
                  <a:pt x="6629506" y="780200"/>
                  <a:pt x="6637096" y="772660"/>
                </a:cubicBezTo>
                <a:cubicBezTo>
                  <a:pt x="6644687" y="765119"/>
                  <a:pt x="6655601" y="759364"/>
                  <a:pt x="6669839" y="755395"/>
                </a:cubicBezTo>
                <a:cubicBezTo>
                  <a:pt x="6684077" y="751427"/>
                  <a:pt x="6701018" y="749442"/>
                  <a:pt x="6720663" y="749442"/>
                </a:cubicBezTo>
                <a:close/>
                <a:moveTo>
                  <a:pt x="6597434" y="703603"/>
                </a:moveTo>
                <a:lnTo>
                  <a:pt x="6844488" y="703603"/>
                </a:lnTo>
                <a:lnTo>
                  <a:pt x="6844488" y="734262"/>
                </a:lnTo>
                <a:lnTo>
                  <a:pt x="6597434" y="734262"/>
                </a:lnTo>
                <a:close/>
                <a:moveTo>
                  <a:pt x="5807752" y="634249"/>
                </a:moveTo>
                <a:lnTo>
                  <a:pt x="5807752" y="755544"/>
                </a:lnTo>
                <a:cubicBezTo>
                  <a:pt x="5821841" y="755147"/>
                  <a:pt x="5832358" y="754751"/>
                  <a:pt x="5839303" y="754354"/>
                </a:cubicBezTo>
                <a:lnTo>
                  <a:pt x="5839303" y="634249"/>
                </a:lnTo>
                <a:close/>
                <a:moveTo>
                  <a:pt x="3817027" y="634249"/>
                </a:moveTo>
                <a:lnTo>
                  <a:pt x="3817027" y="755544"/>
                </a:lnTo>
                <a:cubicBezTo>
                  <a:pt x="3831116" y="755147"/>
                  <a:pt x="3841633" y="754751"/>
                  <a:pt x="3848578" y="754354"/>
                </a:cubicBezTo>
                <a:lnTo>
                  <a:pt x="3848578" y="634249"/>
                </a:lnTo>
                <a:close/>
                <a:moveTo>
                  <a:pt x="2938346" y="634249"/>
                </a:moveTo>
                <a:lnTo>
                  <a:pt x="2938346" y="753610"/>
                </a:lnTo>
                <a:lnTo>
                  <a:pt x="2993115" y="753610"/>
                </a:lnTo>
                <a:lnTo>
                  <a:pt x="2993115" y="634249"/>
                </a:lnTo>
                <a:close/>
                <a:moveTo>
                  <a:pt x="5237443" y="629785"/>
                </a:moveTo>
                <a:cubicBezTo>
                  <a:pt x="5230299" y="629785"/>
                  <a:pt x="5223874" y="631124"/>
                  <a:pt x="5218169" y="633803"/>
                </a:cubicBezTo>
                <a:cubicBezTo>
                  <a:pt x="5212464" y="636482"/>
                  <a:pt x="5207999" y="640376"/>
                  <a:pt x="5204775" y="645486"/>
                </a:cubicBezTo>
                <a:cubicBezTo>
                  <a:pt x="5201550" y="650596"/>
                  <a:pt x="5199938" y="656574"/>
                  <a:pt x="5199938" y="663420"/>
                </a:cubicBezTo>
                <a:cubicBezTo>
                  <a:pt x="5199938" y="670365"/>
                  <a:pt x="5201550" y="676393"/>
                  <a:pt x="5204775" y="681502"/>
                </a:cubicBezTo>
                <a:cubicBezTo>
                  <a:pt x="5207999" y="686612"/>
                  <a:pt x="5212464" y="690506"/>
                  <a:pt x="5218169" y="693185"/>
                </a:cubicBezTo>
                <a:cubicBezTo>
                  <a:pt x="5223874" y="695864"/>
                  <a:pt x="5230299" y="697154"/>
                  <a:pt x="5237443" y="697055"/>
                </a:cubicBezTo>
                <a:cubicBezTo>
                  <a:pt x="5244685" y="697154"/>
                  <a:pt x="5251184" y="695864"/>
                  <a:pt x="5256939" y="693185"/>
                </a:cubicBezTo>
                <a:cubicBezTo>
                  <a:pt x="5262694" y="690506"/>
                  <a:pt x="5267233" y="686612"/>
                  <a:pt x="5270557" y="681502"/>
                </a:cubicBezTo>
                <a:cubicBezTo>
                  <a:pt x="5273881" y="676393"/>
                  <a:pt x="5275543" y="670365"/>
                  <a:pt x="5275543" y="663420"/>
                </a:cubicBezTo>
                <a:cubicBezTo>
                  <a:pt x="5275543" y="656574"/>
                  <a:pt x="5273881" y="650596"/>
                  <a:pt x="5270557" y="645486"/>
                </a:cubicBezTo>
                <a:cubicBezTo>
                  <a:pt x="5267233" y="640376"/>
                  <a:pt x="5262694" y="636482"/>
                  <a:pt x="5256939" y="633803"/>
                </a:cubicBezTo>
                <a:cubicBezTo>
                  <a:pt x="5251184" y="631124"/>
                  <a:pt x="5244685" y="629785"/>
                  <a:pt x="5237443" y="629785"/>
                </a:cubicBezTo>
                <a:close/>
                <a:moveTo>
                  <a:pt x="6409017" y="629487"/>
                </a:moveTo>
                <a:cubicBezTo>
                  <a:pt x="6401874" y="629388"/>
                  <a:pt x="6395499" y="630752"/>
                  <a:pt x="6389893" y="633580"/>
                </a:cubicBezTo>
                <a:cubicBezTo>
                  <a:pt x="6384287" y="636407"/>
                  <a:pt x="6379897" y="640500"/>
                  <a:pt x="6376722" y="645858"/>
                </a:cubicBezTo>
                <a:cubicBezTo>
                  <a:pt x="6373547" y="651216"/>
                  <a:pt x="6372009" y="657467"/>
                  <a:pt x="6372108" y="664610"/>
                </a:cubicBezTo>
                <a:cubicBezTo>
                  <a:pt x="6372009" y="671952"/>
                  <a:pt x="6373547" y="678327"/>
                  <a:pt x="6376722" y="683735"/>
                </a:cubicBezTo>
                <a:cubicBezTo>
                  <a:pt x="6379897" y="689142"/>
                  <a:pt x="6384287" y="693260"/>
                  <a:pt x="6389893" y="696087"/>
                </a:cubicBezTo>
                <a:cubicBezTo>
                  <a:pt x="6395499" y="698915"/>
                  <a:pt x="6401874" y="700329"/>
                  <a:pt x="6409017" y="700329"/>
                </a:cubicBezTo>
                <a:cubicBezTo>
                  <a:pt x="6415963" y="700329"/>
                  <a:pt x="6422189" y="698915"/>
                  <a:pt x="6427695" y="696087"/>
                </a:cubicBezTo>
                <a:cubicBezTo>
                  <a:pt x="6433202" y="693260"/>
                  <a:pt x="6437568" y="689142"/>
                  <a:pt x="6440792" y="683735"/>
                </a:cubicBezTo>
                <a:cubicBezTo>
                  <a:pt x="6444017" y="678327"/>
                  <a:pt x="6445629" y="671952"/>
                  <a:pt x="6445629" y="664610"/>
                </a:cubicBezTo>
                <a:cubicBezTo>
                  <a:pt x="6445629" y="657467"/>
                  <a:pt x="6444017" y="651216"/>
                  <a:pt x="6440792" y="645858"/>
                </a:cubicBezTo>
                <a:cubicBezTo>
                  <a:pt x="6437568" y="640500"/>
                  <a:pt x="6433177" y="636407"/>
                  <a:pt x="6427621" y="633580"/>
                </a:cubicBezTo>
                <a:cubicBezTo>
                  <a:pt x="6422065" y="630752"/>
                  <a:pt x="6415863" y="629388"/>
                  <a:pt x="6409017" y="629487"/>
                </a:cubicBezTo>
                <a:close/>
                <a:moveTo>
                  <a:pt x="6020874" y="604781"/>
                </a:moveTo>
                <a:lnTo>
                  <a:pt x="6145889" y="604781"/>
                </a:lnTo>
                <a:cubicBezTo>
                  <a:pt x="6145790" y="634944"/>
                  <a:pt x="6142342" y="662055"/>
                  <a:pt x="6135546" y="686116"/>
                </a:cubicBezTo>
                <a:cubicBezTo>
                  <a:pt x="6128750" y="710176"/>
                  <a:pt x="6116546" y="732550"/>
                  <a:pt x="6098934" y="753237"/>
                </a:cubicBezTo>
                <a:cubicBezTo>
                  <a:pt x="6081323" y="773925"/>
                  <a:pt x="6056890" y="792404"/>
                  <a:pt x="6025636" y="808676"/>
                </a:cubicBezTo>
                <a:lnTo>
                  <a:pt x="6004800" y="780101"/>
                </a:lnTo>
                <a:cubicBezTo>
                  <a:pt x="6026033" y="768988"/>
                  <a:pt x="6043570" y="757057"/>
                  <a:pt x="6057411" y="744308"/>
                </a:cubicBezTo>
                <a:cubicBezTo>
                  <a:pt x="6071252" y="731558"/>
                  <a:pt x="6082141" y="717593"/>
                  <a:pt x="6090079" y="702413"/>
                </a:cubicBezTo>
                <a:lnTo>
                  <a:pt x="6011349" y="709556"/>
                </a:lnTo>
                <a:lnTo>
                  <a:pt x="6006288" y="677410"/>
                </a:lnTo>
                <a:lnTo>
                  <a:pt x="6101836" y="671754"/>
                </a:lnTo>
                <a:cubicBezTo>
                  <a:pt x="6104813" y="660840"/>
                  <a:pt x="6106847" y="648636"/>
                  <a:pt x="6107938" y="635142"/>
                </a:cubicBezTo>
                <a:lnTo>
                  <a:pt x="6020874" y="635142"/>
                </a:lnTo>
                <a:close/>
                <a:moveTo>
                  <a:pt x="4030149" y="604781"/>
                </a:moveTo>
                <a:lnTo>
                  <a:pt x="4155164" y="604781"/>
                </a:lnTo>
                <a:cubicBezTo>
                  <a:pt x="4155065" y="634944"/>
                  <a:pt x="4151617" y="662055"/>
                  <a:pt x="4144821" y="686116"/>
                </a:cubicBezTo>
                <a:cubicBezTo>
                  <a:pt x="4138024" y="710176"/>
                  <a:pt x="4125820" y="732550"/>
                  <a:pt x="4108209" y="753237"/>
                </a:cubicBezTo>
                <a:cubicBezTo>
                  <a:pt x="4090598" y="773925"/>
                  <a:pt x="4066165" y="792404"/>
                  <a:pt x="4034911" y="808676"/>
                </a:cubicBezTo>
                <a:lnTo>
                  <a:pt x="4014075" y="780101"/>
                </a:lnTo>
                <a:cubicBezTo>
                  <a:pt x="4035308" y="768988"/>
                  <a:pt x="4052845" y="757057"/>
                  <a:pt x="4066686" y="744308"/>
                </a:cubicBezTo>
                <a:cubicBezTo>
                  <a:pt x="4080527" y="731558"/>
                  <a:pt x="4091416" y="717593"/>
                  <a:pt x="4099354" y="702413"/>
                </a:cubicBezTo>
                <a:lnTo>
                  <a:pt x="4020624" y="709556"/>
                </a:lnTo>
                <a:lnTo>
                  <a:pt x="4015564" y="677410"/>
                </a:lnTo>
                <a:lnTo>
                  <a:pt x="4111111" y="671754"/>
                </a:lnTo>
                <a:cubicBezTo>
                  <a:pt x="4114088" y="660840"/>
                  <a:pt x="4116122" y="648636"/>
                  <a:pt x="4117213" y="635142"/>
                </a:cubicBezTo>
                <a:lnTo>
                  <a:pt x="4030149" y="635142"/>
                </a:lnTo>
                <a:close/>
                <a:moveTo>
                  <a:pt x="2900841" y="604484"/>
                </a:moveTo>
                <a:lnTo>
                  <a:pt x="3030917" y="604484"/>
                </a:lnTo>
                <a:lnTo>
                  <a:pt x="3030917" y="783673"/>
                </a:lnTo>
                <a:lnTo>
                  <a:pt x="2900841" y="783673"/>
                </a:lnTo>
                <a:close/>
                <a:moveTo>
                  <a:pt x="5747030" y="603888"/>
                </a:moveTo>
                <a:lnTo>
                  <a:pt x="5900323" y="603888"/>
                </a:lnTo>
                <a:lnTo>
                  <a:pt x="5900323" y="634249"/>
                </a:lnTo>
                <a:lnTo>
                  <a:pt x="5876213" y="634249"/>
                </a:lnTo>
                <a:lnTo>
                  <a:pt x="5876213" y="751972"/>
                </a:lnTo>
                <a:cubicBezTo>
                  <a:pt x="5887028" y="751179"/>
                  <a:pt x="5898736" y="750038"/>
                  <a:pt x="5911336" y="748549"/>
                </a:cubicBezTo>
                <a:lnTo>
                  <a:pt x="5913122" y="776827"/>
                </a:lnTo>
                <a:cubicBezTo>
                  <a:pt x="5887524" y="780994"/>
                  <a:pt x="5861008" y="783772"/>
                  <a:pt x="5833573" y="785161"/>
                </a:cubicBezTo>
                <a:cubicBezTo>
                  <a:pt x="5806140" y="786550"/>
                  <a:pt x="5776002" y="787344"/>
                  <a:pt x="5743160" y="787542"/>
                </a:cubicBezTo>
                <a:lnTo>
                  <a:pt x="5739588" y="756586"/>
                </a:lnTo>
                <a:cubicBezTo>
                  <a:pt x="5745740" y="756586"/>
                  <a:pt x="5756158" y="756487"/>
                  <a:pt x="5770842" y="756288"/>
                </a:cubicBezTo>
                <a:lnTo>
                  <a:pt x="5770842" y="634249"/>
                </a:lnTo>
                <a:lnTo>
                  <a:pt x="5747030" y="634249"/>
                </a:lnTo>
                <a:close/>
                <a:moveTo>
                  <a:pt x="3756305" y="603888"/>
                </a:moveTo>
                <a:lnTo>
                  <a:pt x="3909598" y="603888"/>
                </a:lnTo>
                <a:lnTo>
                  <a:pt x="3909598" y="634249"/>
                </a:lnTo>
                <a:lnTo>
                  <a:pt x="3885488" y="634249"/>
                </a:lnTo>
                <a:lnTo>
                  <a:pt x="3885488" y="751972"/>
                </a:lnTo>
                <a:cubicBezTo>
                  <a:pt x="3896303" y="751179"/>
                  <a:pt x="3908010" y="750038"/>
                  <a:pt x="3920611" y="748549"/>
                </a:cubicBezTo>
                <a:lnTo>
                  <a:pt x="3922397" y="776827"/>
                </a:lnTo>
                <a:cubicBezTo>
                  <a:pt x="3896799" y="780994"/>
                  <a:pt x="3870282" y="783772"/>
                  <a:pt x="3842849" y="785161"/>
                </a:cubicBezTo>
                <a:cubicBezTo>
                  <a:pt x="3815414" y="786550"/>
                  <a:pt x="3785277" y="787344"/>
                  <a:pt x="3752435" y="787542"/>
                </a:cubicBezTo>
                <a:lnTo>
                  <a:pt x="3748864" y="756586"/>
                </a:lnTo>
                <a:cubicBezTo>
                  <a:pt x="3755015" y="756586"/>
                  <a:pt x="3765433" y="756487"/>
                  <a:pt x="3780117" y="756288"/>
                </a:cubicBezTo>
                <a:lnTo>
                  <a:pt x="3780117" y="634249"/>
                </a:lnTo>
                <a:lnTo>
                  <a:pt x="3756305" y="634249"/>
                </a:lnTo>
                <a:close/>
                <a:moveTo>
                  <a:pt x="6997781" y="599721"/>
                </a:moveTo>
                <a:lnTo>
                  <a:pt x="7036179" y="599721"/>
                </a:lnTo>
                <a:lnTo>
                  <a:pt x="7036179" y="640202"/>
                </a:lnTo>
                <a:cubicBezTo>
                  <a:pt x="7036080" y="657169"/>
                  <a:pt x="7038610" y="673540"/>
                  <a:pt x="7043769" y="689316"/>
                </a:cubicBezTo>
                <a:cubicBezTo>
                  <a:pt x="7048929" y="705092"/>
                  <a:pt x="7056668" y="719131"/>
                  <a:pt x="7066986" y="731434"/>
                </a:cubicBezTo>
                <a:cubicBezTo>
                  <a:pt x="7077306" y="743737"/>
                  <a:pt x="7089857" y="753014"/>
                  <a:pt x="7104640" y="759265"/>
                </a:cubicBezTo>
                <a:lnTo>
                  <a:pt x="7082316" y="789626"/>
                </a:lnTo>
                <a:cubicBezTo>
                  <a:pt x="7067235" y="782780"/>
                  <a:pt x="7054262" y="772957"/>
                  <a:pt x="7043397" y="760158"/>
                </a:cubicBezTo>
                <a:cubicBezTo>
                  <a:pt x="7032533" y="747359"/>
                  <a:pt x="7023926" y="732327"/>
                  <a:pt x="7017576" y="715063"/>
                </a:cubicBezTo>
                <a:cubicBezTo>
                  <a:pt x="7011325" y="733915"/>
                  <a:pt x="7002544" y="750310"/>
                  <a:pt x="6991233" y="764251"/>
                </a:cubicBezTo>
                <a:cubicBezTo>
                  <a:pt x="6979922" y="778191"/>
                  <a:pt x="6966230" y="788832"/>
                  <a:pt x="6950156" y="796174"/>
                </a:cubicBezTo>
                <a:lnTo>
                  <a:pt x="6927237" y="764623"/>
                </a:lnTo>
                <a:cubicBezTo>
                  <a:pt x="6942517" y="758174"/>
                  <a:pt x="6955440" y="748574"/>
                  <a:pt x="6966007" y="735825"/>
                </a:cubicBezTo>
                <a:cubicBezTo>
                  <a:pt x="6976573" y="723075"/>
                  <a:pt x="6984486" y="708440"/>
                  <a:pt x="6989745" y="691920"/>
                </a:cubicBezTo>
                <a:cubicBezTo>
                  <a:pt x="6995004" y="675400"/>
                  <a:pt x="6997683" y="658161"/>
                  <a:pt x="6997781" y="640202"/>
                </a:cubicBezTo>
                <a:close/>
                <a:moveTo>
                  <a:pt x="4416507" y="599721"/>
                </a:moveTo>
                <a:lnTo>
                  <a:pt x="4454904" y="599721"/>
                </a:lnTo>
                <a:lnTo>
                  <a:pt x="4454904" y="640202"/>
                </a:lnTo>
                <a:cubicBezTo>
                  <a:pt x="4454805" y="657169"/>
                  <a:pt x="4457335" y="673540"/>
                  <a:pt x="4462494" y="689316"/>
                </a:cubicBezTo>
                <a:cubicBezTo>
                  <a:pt x="4467654" y="705092"/>
                  <a:pt x="4475393" y="719131"/>
                  <a:pt x="4485712" y="731434"/>
                </a:cubicBezTo>
                <a:cubicBezTo>
                  <a:pt x="4496030" y="743737"/>
                  <a:pt x="4508581" y="753014"/>
                  <a:pt x="4523365" y="759265"/>
                </a:cubicBezTo>
                <a:lnTo>
                  <a:pt x="4501041" y="789626"/>
                </a:lnTo>
                <a:cubicBezTo>
                  <a:pt x="4485960" y="782780"/>
                  <a:pt x="4472987" y="772957"/>
                  <a:pt x="4462122" y="760158"/>
                </a:cubicBezTo>
                <a:cubicBezTo>
                  <a:pt x="4451258" y="747359"/>
                  <a:pt x="4442651" y="732327"/>
                  <a:pt x="4436301" y="715063"/>
                </a:cubicBezTo>
                <a:cubicBezTo>
                  <a:pt x="4430050" y="733915"/>
                  <a:pt x="4421269" y="750310"/>
                  <a:pt x="4409958" y="764251"/>
                </a:cubicBezTo>
                <a:cubicBezTo>
                  <a:pt x="4398647" y="778191"/>
                  <a:pt x="4384955" y="788832"/>
                  <a:pt x="4368882" y="796174"/>
                </a:cubicBezTo>
                <a:lnTo>
                  <a:pt x="4345962" y="764623"/>
                </a:lnTo>
                <a:cubicBezTo>
                  <a:pt x="4361242" y="758174"/>
                  <a:pt x="4374165" y="748574"/>
                  <a:pt x="4384732" y="735825"/>
                </a:cubicBezTo>
                <a:cubicBezTo>
                  <a:pt x="4395299" y="723075"/>
                  <a:pt x="4403211" y="708440"/>
                  <a:pt x="4408470" y="691920"/>
                </a:cubicBezTo>
                <a:cubicBezTo>
                  <a:pt x="4413729" y="675400"/>
                  <a:pt x="4416407" y="658161"/>
                  <a:pt x="4416507" y="640202"/>
                </a:cubicBezTo>
                <a:close/>
                <a:moveTo>
                  <a:pt x="3188080" y="598828"/>
                </a:moveTo>
                <a:lnTo>
                  <a:pt x="3377686" y="598828"/>
                </a:lnTo>
                <a:lnTo>
                  <a:pt x="3377686" y="629487"/>
                </a:lnTo>
                <a:lnTo>
                  <a:pt x="3226775" y="629487"/>
                </a:lnTo>
                <a:lnTo>
                  <a:pt x="3226775" y="658062"/>
                </a:lnTo>
                <a:lnTo>
                  <a:pt x="3371435" y="658062"/>
                </a:lnTo>
                <a:lnTo>
                  <a:pt x="3371435" y="687827"/>
                </a:lnTo>
                <a:lnTo>
                  <a:pt x="3226775" y="687827"/>
                </a:lnTo>
                <a:lnTo>
                  <a:pt x="3226775" y="718784"/>
                </a:lnTo>
                <a:lnTo>
                  <a:pt x="3379770" y="718784"/>
                </a:lnTo>
                <a:lnTo>
                  <a:pt x="3379770" y="748847"/>
                </a:lnTo>
                <a:lnTo>
                  <a:pt x="3188080" y="748847"/>
                </a:lnTo>
                <a:close/>
                <a:moveTo>
                  <a:pt x="5237443" y="597042"/>
                </a:moveTo>
                <a:cubicBezTo>
                  <a:pt x="5251631" y="597042"/>
                  <a:pt x="5264430" y="599870"/>
                  <a:pt x="5275840" y="605526"/>
                </a:cubicBezTo>
                <a:cubicBezTo>
                  <a:pt x="5287250" y="611181"/>
                  <a:pt x="5296205" y="619044"/>
                  <a:pt x="5302704" y="629115"/>
                </a:cubicBezTo>
                <a:cubicBezTo>
                  <a:pt x="5309202" y="639185"/>
                  <a:pt x="5312452" y="650620"/>
                  <a:pt x="5312452" y="663420"/>
                </a:cubicBezTo>
                <a:cubicBezTo>
                  <a:pt x="5312452" y="676219"/>
                  <a:pt x="5309202" y="687679"/>
                  <a:pt x="5302704" y="697799"/>
                </a:cubicBezTo>
                <a:cubicBezTo>
                  <a:pt x="5296205" y="707919"/>
                  <a:pt x="5287250" y="715832"/>
                  <a:pt x="5275840" y="721537"/>
                </a:cubicBezTo>
                <a:cubicBezTo>
                  <a:pt x="5264430" y="727242"/>
                  <a:pt x="5251631" y="730095"/>
                  <a:pt x="5237443" y="730095"/>
                </a:cubicBezTo>
                <a:cubicBezTo>
                  <a:pt x="5223353" y="730095"/>
                  <a:pt x="5210554" y="727242"/>
                  <a:pt x="5199045" y="721537"/>
                </a:cubicBezTo>
                <a:cubicBezTo>
                  <a:pt x="5187535" y="715832"/>
                  <a:pt x="5178507" y="707919"/>
                  <a:pt x="5171958" y="697799"/>
                </a:cubicBezTo>
                <a:cubicBezTo>
                  <a:pt x="5165410" y="687679"/>
                  <a:pt x="5162136" y="676219"/>
                  <a:pt x="5162136" y="663420"/>
                </a:cubicBezTo>
                <a:cubicBezTo>
                  <a:pt x="5162136" y="650720"/>
                  <a:pt x="5165410" y="639310"/>
                  <a:pt x="5171958" y="629189"/>
                </a:cubicBezTo>
                <a:cubicBezTo>
                  <a:pt x="5178507" y="619069"/>
                  <a:pt x="5187535" y="611181"/>
                  <a:pt x="5199045" y="605526"/>
                </a:cubicBezTo>
                <a:cubicBezTo>
                  <a:pt x="5210554" y="599870"/>
                  <a:pt x="5223353" y="597042"/>
                  <a:pt x="5237443" y="597042"/>
                </a:cubicBezTo>
                <a:close/>
                <a:moveTo>
                  <a:pt x="6409017" y="596447"/>
                </a:moveTo>
                <a:cubicBezTo>
                  <a:pt x="6422710" y="596447"/>
                  <a:pt x="6435211" y="599349"/>
                  <a:pt x="6446522" y="605153"/>
                </a:cubicBezTo>
                <a:cubicBezTo>
                  <a:pt x="6457833" y="610958"/>
                  <a:pt x="6466763" y="619069"/>
                  <a:pt x="6473311" y="629487"/>
                </a:cubicBezTo>
                <a:cubicBezTo>
                  <a:pt x="6479860" y="639905"/>
                  <a:pt x="6483134" y="651613"/>
                  <a:pt x="6483134" y="664610"/>
                </a:cubicBezTo>
                <a:cubicBezTo>
                  <a:pt x="6483134" y="677806"/>
                  <a:pt x="6479860" y="689638"/>
                  <a:pt x="6473311" y="700106"/>
                </a:cubicBezTo>
                <a:cubicBezTo>
                  <a:pt x="6466763" y="710573"/>
                  <a:pt x="6457833" y="718734"/>
                  <a:pt x="6446522" y="724588"/>
                </a:cubicBezTo>
                <a:cubicBezTo>
                  <a:pt x="6435211" y="730442"/>
                  <a:pt x="6422710" y="733369"/>
                  <a:pt x="6409017" y="733369"/>
                </a:cubicBezTo>
                <a:cubicBezTo>
                  <a:pt x="6395226" y="733369"/>
                  <a:pt x="6382675" y="730442"/>
                  <a:pt x="6371364" y="724588"/>
                </a:cubicBezTo>
                <a:cubicBezTo>
                  <a:pt x="6360053" y="718734"/>
                  <a:pt x="6351148" y="710573"/>
                  <a:pt x="6344649" y="700106"/>
                </a:cubicBezTo>
                <a:cubicBezTo>
                  <a:pt x="6338151" y="689638"/>
                  <a:pt x="6334901" y="677806"/>
                  <a:pt x="6334901" y="664610"/>
                </a:cubicBezTo>
                <a:cubicBezTo>
                  <a:pt x="6334901" y="651613"/>
                  <a:pt x="6338175" y="639905"/>
                  <a:pt x="6344724" y="629487"/>
                </a:cubicBezTo>
                <a:cubicBezTo>
                  <a:pt x="6351272" y="619069"/>
                  <a:pt x="6360177" y="610958"/>
                  <a:pt x="6371438" y="605153"/>
                </a:cubicBezTo>
                <a:cubicBezTo>
                  <a:pt x="6382700" y="599349"/>
                  <a:pt x="6395226" y="596447"/>
                  <a:pt x="6409017" y="596447"/>
                </a:cubicBezTo>
                <a:close/>
                <a:moveTo>
                  <a:pt x="7474924" y="594959"/>
                </a:moveTo>
                <a:lnTo>
                  <a:pt x="7578211" y="594959"/>
                </a:lnTo>
                <a:lnTo>
                  <a:pt x="7578211" y="625617"/>
                </a:lnTo>
                <a:lnTo>
                  <a:pt x="7511238" y="625617"/>
                </a:lnTo>
                <a:lnTo>
                  <a:pt x="7511238" y="647049"/>
                </a:lnTo>
                <a:lnTo>
                  <a:pt x="7568091" y="647049"/>
                </a:lnTo>
                <a:lnTo>
                  <a:pt x="7568091" y="676219"/>
                </a:lnTo>
                <a:lnTo>
                  <a:pt x="7511238" y="676219"/>
                </a:lnTo>
                <a:lnTo>
                  <a:pt x="7511238" y="699883"/>
                </a:lnTo>
                <a:cubicBezTo>
                  <a:pt x="7526618" y="699684"/>
                  <a:pt x="7540136" y="699163"/>
                  <a:pt x="7551794" y="698320"/>
                </a:cubicBezTo>
                <a:cubicBezTo>
                  <a:pt x="7563453" y="697476"/>
                  <a:pt x="7575333" y="696063"/>
                  <a:pt x="7587438" y="694078"/>
                </a:cubicBezTo>
                <a:lnTo>
                  <a:pt x="7591307" y="723546"/>
                </a:lnTo>
                <a:cubicBezTo>
                  <a:pt x="7577219" y="725927"/>
                  <a:pt x="7563403" y="727565"/>
                  <a:pt x="7549859" y="728458"/>
                </a:cubicBezTo>
                <a:cubicBezTo>
                  <a:pt x="7536315" y="729351"/>
                  <a:pt x="7519821" y="729797"/>
                  <a:pt x="7500374" y="729797"/>
                </a:cubicBezTo>
                <a:lnTo>
                  <a:pt x="7493379" y="729797"/>
                </a:lnTo>
                <a:lnTo>
                  <a:pt x="7474924" y="729797"/>
                </a:lnTo>
                <a:close/>
                <a:moveTo>
                  <a:pt x="7299605" y="594959"/>
                </a:moveTo>
                <a:lnTo>
                  <a:pt x="7340086" y="594959"/>
                </a:lnTo>
                <a:lnTo>
                  <a:pt x="7340086" y="614604"/>
                </a:lnTo>
                <a:cubicBezTo>
                  <a:pt x="7339987" y="628098"/>
                  <a:pt x="7343807" y="641319"/>
                  <a:pt x="7351546" y="654267"/>
                </a:cubicBezTo>
                <a:cubicBezTo>
                  <a:pt x="7359285" y="667215"/>
                  <a:pt x="7370447" y="678426"/>
                  <a:pt x="7385032" y="687902"/>
                </a:cubicBezTo>
                <a:cubicBezTo>
                  <a:pt x="7399617" y="697377"/>
                  <a:pt x="7416783" y="703802"/>
                  <a:pt x="7436527" y="707175"/>
                </a:cubicBezTo>
                <a:lnTo>
                  <a:pt x="7419858" y="738727"/>
                </a:lnTo>
                <a:cubicBezTo>
                  <a:pt x="7396641" y="734163"/>
                  <a:pt x="7376425" y="725655"/>
                  <a:pt x="7359210" y="713203"/>
                </a:cubicBezTo>
                <a:cubicBezTo>
                  <a:pt x="7341996" y="700751"/>
                  <a:pt x="7328924" y="685694"/>
                  <a:pt x="7319994" y="668033"/>
                </a:cubicBezTo>
                <a:cubicBezTo>
                  <a:pt x="7310866" y="685595"/>
                  <a:pt x="7297695" y="700602"/>
                  <a:pt x="7280480" y="713054"/>
                </a:cubicBezTo>
                <a:cubicBezTo>
                  <a:pt x="7263266" y="725506"/>
                  <a:pt x="7243150" y="734063"/>
                  <a:pt x="7220131" y="738727"/>
                </a:cubicBezTo>
                <a:lnTo>
                  <a:pt x="7203760" y="707175"/>
                </a:lnTo>
                <a:cubicBezTo>
                  <a:pt x="7223107" y="703702"/>
                  <a:pt x="7240024" y="697204"/>
                  <a:pt x="7254510" y="687679"/>
                </a:cubicBezTo>
                <a:cubicBezTo>
                  <a:pt x="7268996" y="678154"/>
                  <a:pt x="7280108" y="666917"/>
                  <a:pt x="7287847" y="653969"/>
                </a:cubicBezTo>
                <a:cubicBezTo>
                  <a:pt x="7295586" y="641021"/>
                  <a:pt x="7299506" y="627899"/>
                  <a:pt x="7299605" y="614604"/>
                </a:cubicBezTo>
                <a:close/>
                <a:moveTo>
                  <a:pt x="5575580" y="594959"/>
                </a:moveTo>
                <a:lnTo>
                  <a:pt x="5616061" y="594959"/>
                </a:lnTo>
                <a:lnTo>
                  <a:pt x="5616061" y="614604"/>
                </a:lnTo>
                <a:cubicBezTo>
                  <a:pt x="5615962" y="628098"/>
                  <a:pt x="5619782" y="641319"/>
                  <a:pt x="5627521" y="654267"/>
                </a:cubicBezTo>
                <a:cubicBezTo>
                  <a:pt x="5635260" y="667215"/>
                  <a:pt x="5646422" y="678426"/>
                  <a:pt x="5661007" y="687902"/>
                </a:cubicBezTo>
                <a:cubicBezTo>
                  <a:pt x="5675592" y="697377"/>
                  <a:pt x="5692758" y="703802"/>
                  <a:pt x="5712502" y="707175"/>
                </a:cubicBezTo>
                <a:lnTo>
                  <a:pt x="5695833" y="738727"/>
                </a:lnTo>
                <a:cubicBezTo>
                  <a:pt x="5672616" y="734163"/>
                  <a:pt x="5652400" y="725655"/>
                  <a:pt x="5635186" y="713203"/>
                </a:cubicBezTo>
                <a:cubicBezTo>
                  <a:pt x="5617971" y="700751"/>
                  <a:pt x="5604899" y="685694"/>
                  <a:pt x="5595970" y="668033"/>
                </a:cubicBezTo>
                <a:cubicBezTo>
                  <a:pt x="5586841" y="685595"/>
                  <a:pt x="5573670" y="700602"/>
                  <a:pt x="5556456" y="713054"/>
                </a:cubicBezTo>
                <a:cubicBezTo>
                  <a:pt x="5539241" y="725506"/>
                  <a:pt x="5519125" y="734063"/>
                  <a:pt x="5496106" y="738727"/>
                </a:cubicBezTo>
                <a:lnTo>
                  <a:pt x="5479735" y="707175"/>
                </a:lnTo>
                <a:cubicBezTo>
                  <a:pt x="5499082" y="703702"/>
                  <a:pt x="5515999" y="697204"/>
                  <a:pt x="5530485" y="687679"/>
                </a:cubicBezTo>
                <a:cubicBezTo>
                  <a:pt x="5544971" y="678154"/>
                  <a:pt x="5556084" y="666917"/>
                  <a:pt x="5563823" y="653969"/>
                </a:cubicBezTo>
                <a:cubicBezTo>
                  <a:pt x="5571562" y="641021"/>
                  <a:pt x="5575481" y="627899"/>
                  <a:pt x="5575580" y="614604"/>
                </a:cubicBezTo>
                <a:close/>
                <a:moveTo>
                  <a:pt x="4893650" y="594959"/>
                </a:moveTo>
                <a:lnTo>
                  <a:pt x="4996936" y="594959"/>
                </a:lnTo>
                <a:lnTo>
                  <a:pt x="4996936" y="625617"/>
                </a:lnTo>
                <a:lnTo>
                  <a:pt x="4929964" y="625617"/>
                </a:lnTo>
                <a:lnTo>
                  <a:pt x="4929964" y="647049"/>
                </a:lnTo>
                <a:lnTo>
                  <a:pt x="4986816" y="647049"/>
                </a:lnTo>
                <a:lnTo>
                  <a:pt x="4986816" y="676219"/>
                </a:lnTo>
                <a:lnTo>
                  <a:pt x="4929964" y="676219"/>
                </a:lnTo>
                <a:lnTo>
                  <a:pt x="4929964" y="699883"/>
                </a:lnTo>
                <a:cubicBezTo>
                  <a:pt x="4945342" y="699684"/>
                  <a:pt x="4958861" y="699163"/>
                  <a:pt x="4970519" y="698320"/>
                </a:cubicBezTo>
                <a:cubicBezTo>
                  <a:pt x="4982177" y="697476"/>
                  <a:pt x="4994059" y="696063"/>
                  <a:pt x="5006164" y="694078"/>
                </a:cubicBezTo>
                <a:lnTo>
                  <a:pt x="5010033" y="723546"/>
                </a:lnTo>
                <a:cubicBezTo>
                  <a:pt x="4995944" y="725927"/>
                  <a:pt x="4982128" y="727565"/>
                  <a:pt x="4968585" y="728458"/>
                </a:cubicBezTo>
                <a:cubicBezTo>
                  <a:pt x="4955041" y="729351"/>
                  <a:pt x="4938546" y="729797"/>
                  <a:pt x="4919099" y="729797"/>
                </a:cubicBezTo>
                <a:lnTo>
                  <a:pt x="4912104" y="729797"/>
                </a:lnTo>
                <a:lnTo>
                  <a:pt x="4893650" y="729797"/>
                </a:lnTo>
                <a:close/>
                <a:moveTo>
                  <a:pt x="4718330" y="594959"/>
                </a:moveTo>
                <a:lnTo>
                  <a:pt x="4758811" y="594959"/>
                </a:lnTo>
                <a:lnTo>
                  <a:pt x="4758811" y="614604"/>
                </a:lnTo>
                <a:cubicBezTo>
                  <a:pt x="4758712" y="628098"/>
                  <a:pt x="4762532" y="641319"/>
                  <a:pt x="4770271" y="654267"/>
                </a:cubicBezTo>
                <a:cubicBezTo>
                  <a:pt x="4778010" y="667215"/>
                  <a:pt x="4789172" y="678426"/>
                  <a:pt x="4803757" y="687902"/>
                </a:cubicBezTo>
                <a:cubicBezTo>
                  <a:pt x="4818342" y="697377"/>
                  <a:pt x="4835507" y="703802"/>
                  <a:pt x="4855252" y="707175"/>
                </a:cubicBezTo>
                <a:lnTo>
                  <a:pt x="4838583" y="738727"/>
                </a:lnTo>
                <a:cubicBezTo>
                  <a:pt x="4815366" y="734163"/>
                  <a:pt x="4795150" y="725655"/>
                  <a:pt x="4777936" y="713203"/>
                </a:cubicBezTo>
                <a:cubicBezTo>
                  <a:pt x="4760721" y="700751"/>
                  <a:pt x="4747649" y="685694"/>
                  <a:pt x="4738719" y="668033"/>
                </a:cubicBezTo>
                <a:cubicBezTo>
                  <a:pt x="4729591" y="685595"/>
                  <a:pt x="4716420" y="700602"/>
                  <a:pt x="4699206" y="713054"/>
                </a:cubicBezTo>
                <a:cubicBezTo>
                  <a:pt x="4681991" y="725506"/>
                  <a:pt x="4661874" y="734063"/>
                  <a:pt x="4638856" y="738727"/>
                </a:cubicBezTo>
                <a:lnTo>
                  <a:pt x="4622485" y="707175"/>
                </a:lnTo>
                <a:cubicBezTo>
                  <a:pt x="4641832" y="703702"/>
                  <a:pt x="4658749" y="697204"/>
                  <a:pt x="4673235" y="687679"/>
                </a:cubicBezTo>
                <a:cubicBezTo>
                  <a:pt x="4687721" y="678154"/>
                  <a:pt x="4698834" y="666917"/>
                  <a:pt x="4706573" y="653969"/>
                </a:cubicBezTo>
                <a:cubicBezTo>
                  <a:pt x="4714312" y="641021"/>
                  <a:pt x="4718231" y="627899"/>
                  <a:pt x="4718330" y="614604"/>
                </a:cubicBezTo>
                <a:close/>
                <a:moveTo>
                  <a:pt x="3584855" y="594959"/>
                </a:moveTo>
                <a:lnTo>
                  <a:pt x="3625336" y="594959"/>
                </a:lnTo>
                <a:lnTo>
                  <a:pt x="3625336" y="614604"/>
                </a:lnTo>
                <a:cubicBezTo>
                  <a:pt x="3625237" y="628098"/>
                  <a:pt x="3629057" y="641319"/>
                  <a:pt x="3636796" y="654267"/>
                </a:cubicBezTo>
                <a:cubicBezTo>
                  <a:pt x="3644535" y="667215"/>
                  <a:pt x="3655697" y="678426"/>
                  <a:pt x="3670282" y="687902"/>
                </a:cubicBezTo>
                <a:cubicBezTo>
                  <a:pt x="3684867" y="697377"/>
                  <a:pt x="3702032" y="703802"/>
                  <a:pt x="3721777" y="707175"/>
                </a:cubicBezTo>
                <a:lnTo>
                  <a:pt x="3705108" y="738727"/>
                </a:lnTo>
                <a:cubicBezTo>
                  <a:pt x="3681891" y="734163"/>
                  <a:pt x="3661675" y="725655"/>
                  <a:pt x="3644461" y="713203"/>
                </a:cubicBezTo>
                <a:cubicBezTo>
                  <a:pt x="3627246" y="700751"/>
                  <a:pt x="3614174" y="685694"/>
                  <a:pt x="3605244" y="668033"/>
                </a:cubicBezTo>
                <a:cubicBezTo>
                  <a:pt x="3596116" y="685595"/>
                  <a:pt x="3582945" y="700602"/>
                  <a:pt x="3565731" y="713054"/>
                </a:cubicBezTo>
                <a:cubicBezTo>
                  <a:pt x="3548516" y="725506"/>
                  <a:pt x="3528399" y="734063"/>
                  <a:pt x="3505381" y="738727"/>
                </a:cubicBezTo>
                <a:lnTo>
                  <a:pt x="3489010" y="707175"/>
                </a:lnTo>
                <a:cubicBezTo>
                  <a:pt x="3508357" y="703702"/>
                  <a:pt x="3525274" y="697204"/>
                  <a:pt x="3539760" y="687679"/>
                </a:cubicBezTo>
                <a:cubicBezTo>
                  <a:pt x="3554246" y="678154"/>
                  <a:pt x="3565359" y="666917"/>
                  <a:pt x="3573098" y="653969"/>
                </a:cubicBezTo>
                <a:cubicBezTo>
                  <a:pt x="3580837" y="641021"/>
                  <a:pt x="3584756" y="627899"/>
                  <a:pt x="3584855" y="614604"/>
                </a:cubicBezTo>
                <a:close/>
                <a:moveTo>
                  <a:pt x="2727606" y="594959"/>
                </a:moveTo>
                <a:lnTo>
                  <a:pt x="2768086" y="594959"/>
                </a:lnTo>
                <a:lnTo>
                  <a:pt x="2768086" y="614604"/>
                </a:lnTo>
                <a:cubicBezTo>
                  <a:pt x="2767988" y="628098"/>
                  <a:pt x="2771808" y="641319"/>
                  <a:pt x="2779547" y="654267"/>
                </a:cubicBezTo>
                <a:cubicBezTo>
                  <a:pt x="2787285" y="667215"/>
                  <a:pt x="2798447" y="678426"/>
                  <a:pt x="2813033" y="687902"/>
                </a:cubicBezTo>
                <a:cubicBezTo>
                  <a:pt x="2827618" y="697377"/>
                  <a:pt x="2844783" y="703802"/>
                  <a:pt x="2864528" y="707175"/>
                </a:cubicBezTo>
                <a:lnTo>
                  <a:pt x="2847859" y="738727"/>
                </a:lnTo>
                <a:cubicBezTo>
                  <a:pt x="2824641" y="734163"/>
                  <a:pt x="2804426" y="725655"/>
                  <a:pt x="2787211" y="713203"/>
                </a:cubicBezTo>
                <a:cubicBezTo>
                  <a:pt x="2769997" y="700751"/>
                  <a:pt x="2756925" y="685694"/>
                  <a:pt x="2747995" y="668033"/>
                </a:cubicBezTo>
                <a:cubicBezTo>
                  <a:pt x="2738867" y="685595"/>
                  <a:pt x="2725696" y="700602"/>
                  <a:pt x="2708481" y="713054"/>
                </a:cubicBezTo>
                <a:cubicBezTo>
                  <a:pt x="2691266" y="725506"/>
                  <a:pt x="2671150" y="734063"/>
                  <a:pt x="2648131" y="738727"/>
                </a:cubicBezTo>
                <a:lnTo>
                  <a:pt x="2631760" y="707175"/>
                </a:lnTo>
                <a:cubicBezTo>
                  <a:pt x="2651107" y="703702"/>
                  <a:pt x="2668024" y="697204"/>
                  <a:pt x="2682510" y="687679"/>
                </a:cubicBezTo>
                <a:cubicBezTo>
                  <a:pt x="2696996" y="678154"/>
                  <a:pt x="2708109" y="666917"/>
                  <a:pt x="2715848" y="653969"/>
                </a:cubicBezTo>
                <a:cubicBezTo>
                  <a:pt x="2723587" y="641021"/>
                  <a:pt x="2727506" y="627899"/>
                  <a:pt x="2727606" y="614604"/>
                </a:cubicBezTo>
                <a:close/>
                <a:moveTo>
                  <a:pt x="6620056" y="591387"/>
                </a:moveTo>
                <a:lnTo>
                  <a:pt x="6822164" y="591387"/>
                </a:lnTo>
                <a:lnTo>
                  <a:pt x="6822164" y="621748"/>
                </a:lnTo>
                <a:lnTo>
                  <a:pt x="6748197" y="621748"/>
                </a:lnTo>
                <a:cubicBezTo>
                  <a:pt x="6750280" y="628296"/>
                  <a:pt x="6754869" y="634497"/>
                  <a:pt x="6761963" y="640351"/>
                </a:cubicBezTo>
                <a:cubicBezTo>
                  <a:pt x="6769058" y="646205"/>
                  <a:pt x="6778682" y="651241"/>
                  <a:pt x="6790836" y="655457"/>
                </a:cubicBezTo>
                <a:cubicBezTo>
                  <a:pt x="6802990" y="659674"/>
                  <a:pt x="6817402" y="662527"/>
                  <a:pt x="6834070" y="664015"/>
                </a:cubicBezTo>
                <a:lnTo>
                  <a:pt x="6820676" y="693781"/>
                </a:lnTo>
                <a:cubicBezTo>
                  <a:pt x="6795673" y="691399"/>
                  <a:pt x="6774614" y="685769"/>
                  <a:pt x="6757498" y="676889"/>
                </a:cubicBezTo>
                <a:cubicBezTo>
                  <a:pt x="6740383" y="668009"/>
                  <a:pt x="6728105" y="656822"/>
                  <a:pt x="6720663" y="643328"/>
                </a:cubicBezTo>
                <a:cubicBezTo>
                  <a:pt x="6713321" y="656822"/>
                  <a:pt x="6701143" y="668009"/>
                  <a:pt x="6684126" y="676889"/>
                </a:cubicBezTo>
                <a:cubicBezTo>
                  <a:pt x="6667110" y="685769"/>
                  <a:pt x="6646051" y="691399"/>
                  <a:pt x="6620949" y="693781"/>
                </a:cubicBezTo>
                <a:lnTo>
                  <a:pt x="6608447" y="664015"/>
                </a:lnTo>
                <a:cubicBezTo>
                  <a:pt x="6624719" y="662527"/>
                  <a:pt x="6638882" y="659699"/>
                  <a:pt x="6650937" y="655532"/>
                </a:cubicBezTo>
                <a:cubicBezTo>
                  <a:pt x="6662993" y="651365"/>
                  <a:pt x="6672543" y="646354"/>
                  <a:pt x="6679587" y="640500"/>
                </a:cubicBezTo>
                <a:cubicBezTo>
                  <a:pt x="6686632" y="634646"/>
                  <a:pt x="6691245" y="628395"/>
                  <a:pt x="6693428" y="621748"/>
                </a:cubicBezTo>
                <a:lnTo>
                  <a:pt x="6620056" y="621748"/>
                </a:lnTo>
                <a:close/>
                <a:moveTo>
                  <a:pt x="7607083" y="583052"/>
                </a:moveTo>
                <a:lnTo>
                  <a:pt x="7643100" y="583052"/>
                </a:lnTo>
                <a:lnTo>
                  <a:pt x="7643100" y="738727"/>
                </a:lnTo>
                <a:lnTo>
                  <a:pt x="7607083" y="738727"/>
                </a:lnTo>
                <a:lnTo>
                  <a:pt x="7607083" y="674433"/>
                </a:lnTo>
                <a:lnTo>
                  <a:pt x="7579699" y="674433"/>
                </a:lnTo>
                <a:lnTo>
                  <a:pt x="7579699" y="644072"/>
                </a:lnTo>
                <a:lnTo>
                  <a:pt x="7607083" y="644072"/>
                </a:lnTo>
                <a:close/>
                <a:moveTo>
                  <a:pt x="5025809" y="583052"/>
                </a:moveTo>
                <a:lnTo>
                  <a:pt x="5061825" y="583052"/>
                </a:lnTo>
                <a:lnTo>
                  <a:pt x="5061825" y="738727"/>
                </a:lnTo>
                <a:lnTo>
                  <a:pt x="5025809" y="738727"/>
                </a:lnTo>
                <a:lnTo>
                  <a:pt x="5025809" y="674433"/>
                </a:lnTo>
                <a:lnTo>
                  <a:pt x="4998425" y="674433"/>
                </a:lnTo>
                <a:lnTo>
                  <a:pt x="4998425" y="644072"/>
                </a:lnTo>
                <a:lnTo>
                  <a:pt x="5025809" y="644072"/>
                </a:lnTo>
                <a:close/>
                <a:moveTo>
                  <a:pt x="6519448" y="579183"/>
                </a:moveTo>
                <a:lnTo>
                  <a:pt x="6557548" y="579183"/>
                </a:lnTo>
                <a:lnTo>
                  <a:pt x="6557548" y="773850"/>
                </a:lnTo>
                <a:lnTo>
                  <a:pt x="6519448" y="773850"/>
                </a:lnTo>
                <a:close/>
                <a:moveTo>
                  <a:pt x="7660959" y="578885"/>
                </a:moveTo>
                <a:lnTo>
                  <a:pt x="7696975" y="578885"/>
                </a:lnTo>
                <a:lnTo>
                  <a:pt x="7696975" y="740513"/>
                </a:lnTo>
                <a:lnTo>
                  <a:pt x="7660959" y="740513"/>
                </a:lnTo>
                <a:close/>
                <a:moveTo>
                  <a:pt x="7119225" y="578885"/>
                </a:moveTo>
                <a:lnTo>
                  <a:pt x="7157623" y="578885"/>
                </a:lnTo>
                <a:lnTo>
                  <a:pt x="7157623" y="850348"/>
                </a:lnTo>
                <a:lnTo>
                  <a:pt x="7119225" y="850348"/>
                </a:lnTo>
                <a:close/>
                <a:moveTo>
                  <a:pt x="6197384" y="578885"/>
                </a:moveTo>
                <a:lnTo>
                  <a:pt x="6235186" y="578885"/>
                </a:lnTo>
                <a:lnTo>
                  <a:pt x="6235186" y="849752"/>
                </a:lnTo>
                <a:lnTo>
                  <a:pt x="6197384" y="849752"/>
                </a:lnTo>
                <a:lnTo>
                  <a:pt x="6197384" y="714021"/>
                </a:lnTo>
                <a:lnTo>
                  <a:pt x="6145294" y="714021"/>
                </a:lnTo>
                <a:lnTo>
                  <a:pt x="6145294" y="683065"/>
                </a:lnTo>
                <a:lnTo>
                  <a:pt x="6197384" y="683065"/>
                </a:lnTo>
                <a:close/>
                <a:moveTo>
                  <a:pt x="5929493" y="578885"/>
                </a:moveTo>
                <a:lnTo>
                  <a:pt x="5967891" y="578885"/>
                </a:lnTo>
                <a:lnTo>
                  <a:pt x="5967891" y="849752"/>
                </a:lnTo>
                <a:lnTo>
                  <a:pt x="5929493" y="849752"/>
                </a:lnTo>
                <a:close/>
                <a:moveTo>
                  <a:pt x="5339539" y="578885"/>
                </a:moveTo>
                <a:lnTo>
                  <a:pt x="5377341" y="578885"/>
                </a:lnTo>
                <a:lnTo>
                  <a:pt x="5377341" y="850348"/>
                </a:lnTo>
                <a:lnTo>
                  <a:pt x="5339539" y="850348"/>
                </a:lnTo>
                <a:close/>
                <a:moveTo>
                  <a:pt x="5079685" y="578885"/>
                </a:moveTo>
                <a:lnTo>
                  <a:pt x="5115701" y="578885"/>
                </a:lnTo>
                <a:lnTo>
                  <a:pt x="5115701" y="740513"/>
                </a:lnTo>
                <a:lnTo>
                  <a:pt x="5079685" y="740513"/>
                </a:lnTo>
                <a:close/>
                <a:moveTo>
                  <a:pt x="4537950" y="578885"/>
                </a:moveTo>
                <a:lnTo>
                  <a:pt x="4576348" y="578885"/>
                </a:lnTo>
                <a:lnTo>
                  <a:pt x="4576348" y="850348"/>
                </a:lnTo>
                <a:lnTo>
                  <a:pt x="4537950" y="850348"/>
                </a:lnTo>
                <a:close/>
                <a:moveTo>
                  <a:pt x="4206659" y="578885"/>
                </a:moveTo>
                <a:lnTo>
                  <a:pt x="4244461" y="578885"/>
                </a:lnTo>
                <a:lnTo>
                  <a:pt x="4244461" y="849752"/>
                </a:lnTo>
                <a:lnTo>
                  <a:pt x="4206659" y="849752"/>
                </a:lnTo>
                <a:lnTo>
                  <a:pt x="4206659" y="714021"/>
                </a:lnTo>
                <a:lnTo>
                  <a:pt x="4154569" y="714021"/>
                </a:lnTo>
                <a:lnTo>
                  <a:pt x="4154569" y="683065"/>
                </a:lnTo>
                <a:lnTo>
                  <a:pt x="4206659" y="683065"/>
                </a:lnTo>
                <a:close/>
                <a:moveTo>
                  <a:pt x="3938768" y="578885"/>
                </a:moveTo>
                <a:lnTo>
                  <a:pt x="3977166" y="578885"/>
                </a:lnTo>
                <a:lnTo>
                  <a:pt x="3977166" y="849752"/>
                </a:lnTo>
                <a:lnTo>
                  <a:pt x="3938768" y="849752"/>
                </a:lnTo>
                <a:close/>
                <a:moveTo>
                  <a:pt x="3067826" y="578885"/>
                </a:moveTo>
                <a:lnTo>
                  <a:pt x="3105926" y="578885"/>
                </a:lnTo>
                <a:lnTo>
                  <a:pt x="3105926" y="680981"/>
                </a:lnTo>
                <a:lnTo>
                  <a:pt x="3145813" y="680981"/>
                </a:lnTo>
                <a:lnTo>
                  <a:pt x="3145813" y="712533"/>
                </a:lnTo>
                <a:lnTo>
                  <a:pt x="3105926" y="712533"/>
                </a:lnTo>
                <a:lnTo>
                  <a:pt x="3105926" y="849752"/>
                </a:lnTo>
                <a:lnTo>
                  <a:pt x="3067826" y="849752"/>
                </a:lnTo>
                <a:close/>
                <a:moveTo>
                  <a:pt x="7854138" y="361299"/>
                </a:moveTo>
                <a:cubicBezTo>
                  <a:pt x="7835287" y="361398"/>
                  <a:pt x="7821173" y="363084"/>
                  <a:pt x="7811797" y="366359"/>
                </a:cubicBezTo>
                <a:cubicBezTo>
                  <a:pt x="7802421" y="369633"/>
                  <a:pt x="7797783" y="374594"/>
                  <a:pt x="7797881" y="381242"/>
                </a:cubicBezTo>
                <a:cubicBezTo>
                  <a:pt x="7797683" y="395132"/>
                  <a:pt x="7816435" y="402077"/>
                  <a:pt x="7854138" y="402077"/>
                </a:cubicBezTo>
                <a:cubicBezTo>
                  <a:pt x="7872593" y="402077"/>
                  <a:pt x="7886559" y="400341"/>
                  <a:pt x="7896033" y="396868"/>
                </a:cubicBezTo>
                <a:cubicBezTo>
                  <a:pt x="7905509" y="393396"/>
                  <a:pt x="7910297" y="388187"/>
                  <a:pt x="7910395" y="381242"/>
                </a:cubicBezTo>
                <a:cubicBezTo>
                  <a:pt x="7910297" y="368145"/>
                  <a:pt x="7891544" y="361497"/>
                  <a:pt x="7854138" y="361299"/>
                </a:cubicBezTo>
                <a:close/>
                <a:moveTo>
                  <a:pt x="8036899" y="346713"/>
                </a:moveTo>
                <a:lnTo>
                  <a:pt x="8074701" y="346713"/>
                </a:lnTo>
                <a:lnTo>
                  <a:pt x="8074701" y="395529"/>
                </a:lnTo>
                <a:lnTo>
                  <a:pt x="8222339" y="395529"/>
                </a:lnTo>
                <a:lnTo>
                  <a:pt x="8222339" y="425890"/>
                </a:lnTo>
                <a:lnTo>
                  <a:pt x="8036899" y="425890"/>
                </a:lnTo>
                <a:close/>
                <a:moveTo>
                  <a:pt x="4098907" y="333765"/>
                </a:moveTo>
                <a:cubicBezTo>
                  <a:pt x="4085612" y="334361"/>
                  <a:pt x="4074599" y="335006"/>
                  <a:pt x="4065867" y="335700"/>
                </a:cubicBezTo>
                <a:cubicBezTo>
                  <a:pt x="4058029" y="336395"/>
                  <a:pt x="4051902" y="338553"/>
                  <a:pt x="4047487" y="342174"/>
                </a:cubicBezTo>
                <a:cubicBezTo>
                  <a:pt x="4043072" y="345796"/>
                  <a:pt x="4040864" y="350682"/>
                  <a:pt x="4040864" y="356834"/>
                </a:cubicBezTo>
                <a:cubicBezTo>
                  <a:pt x="4040864" y="362886"/>
                  <a:pt x="4043072" y="367549"/>
                  <a:pt x="4047487" y="370824"/>
                </a:cubicBezTo>
                <a:cubicBezTo>
                  <a:pt x="4051902" y="374098"/>
                  <a:pt x="4057731" y="375785"/>
                  <a:pt x="4064975" y="375884"/>
                </a:cubicBezTo>
                <a:cubicBezTo>
                  <a:pt x="4071523" y="375884"/>
                  <a:pt x="4077402" y="374544"/>
                  <a:pt x="4082611" y="371865"/>
                </a:cubicBezTo>
                <a:cubicBezTo>
                  <a:pt x="4087820" y="369186"/>
                  <a:pt x="4091838" y="365540"/>
                  <a:pt x="4094666" y="360926"/>
                </a:cubicBezTo>
                <a:cubicBezTo>
                  <a:pt x="4097493" y="356313"/>
                  <a:pt x="4098907" y="351178"/>
                  <a:pt x="4098907" y="345523"/>
                </a:cubicBezTo>
                <a:close/>
                <a:moveTo>
                  <a:pt x="7854138" y="332724"/>
                </a:moveTo>
                <a:cubicBezTo>
                  <a:pt x="7873585" y="332724"/>
                  <a:pt x="7890378" y="334584"/>
                  <a:pt x="7904517" y="338305"/>
                </a:cubicBezTo>
                <a:cubicBezTo>
                  <a:pt x="7918655" y="342025"/>
                  <a:pt x="7929495" y="347532"/>
                  <a:pt x="7937035" y="354825"/>
                </a:cubicBezTo>
                <a:cubicBezTo>
                  <a:pt x="7944577" y="362117"/>
                  <a:pt x="7948397" y="370923"/>
                  <a:pt x="7948495" y="381242"/>
                </a:cubicBezTo>
                <a:cubicBezTo>
                  <a:pt x="7948397" y="391759"/>
                  <a:pt x="7944577" y="400688"/>
                  <a:pt x="7937035" y="408031"/>
                </a:cubicBezTo>
                <a:cubicBezTo>
                  <a:pt x="7929495" y="415373"/>
                  <a:pt x="7918680" y="420929"/>
                  <a:pt x="7904591" y="424699"/>
                </a:cubicBezTo>
                <a:cubicBezTo>
                  <a:pt x="7890502" y="428470"/>
                  <a:pt x="7873685" y="430355"/>
                  <a:pt x="7854138" y="430355"/>
                </a:cubicBezTo>
                <a:cubicBezTo>
                  <a:pt x="7834295" y="430355"/>
                  <a:pt x="7817279" y="428470"/>
                  <a:pt x="7803090" y="424699"/>
                </a:cubicBezTo>
                <a:cubicBezTo>
                  <a:pt x="7788902" y="420929"/>
                  <a:pt x="7778037" y="415373"/>
                  <a:pt x="7770497" y="408031"/>
                </a:cubicBezTo>
                <a:cubicBezTo>
                  <a:pt x="7762957" y="400688"/>
                  <a:pt x="7759186" y="391759"/>
                  <a:pt x="7759186" y="381242"/>
                </a:cubicBezTo>
                <a:cubicBezTo>
                  <a:pt x="7759186" y="370923"/>
                  <a:pt x="7762957" y="362117"/>
                  <a:pt x="7770497" y="354825"/>
                </a:cubicBezTo>
                <a:cubicBezTo>
                  <a:pt x="7778037" y="347532"/>
                  <a:pt x="7788927" y="342025"/>
                  <a:pt x="7803165" y="338305"/>
                </a:cubicBezTo>
                <a:cubicBezTo>
                  <a:pt x="7817403" y="334584"/>
                  <a:pt x="7834394" y="332724"/>
                  <a:pt x="7854138" y="332724"/>
                </a:cubicBezTo>
                <a:close/>
                <a:moveTo>
                  <a:pt x="7497249" y="328854"/>
                </a:moveTo>
                <a:lnTo>
                  <a:pt x="7680902" y="328854"/>
                </a:lnTo>
                <a:lnTo>
                  <a:pt x="7680902" y="389576"/>
                </a:lnTo>
                <a:lnTo>
                  <a:pt x="7535646" y="389576"/>
                </a:lnTo>
                <a:lnTo>
                  <a:pt x="7535646" y="403566"/>
                </a:lnTo>
                <a:lnTo>
                  <a:pt x="7689832" y="403566"/>
                </a:lnTo>
                <a:lnTo>
                  <a:pt x="7689832" y="428867"/>
                </a:lnTo>
                <a:lnTo>
                  <a:pt x="7497546" y="428867"/>
                </a:lnTo>
                <a:lnTo>
                  <a:pt x="7497546" y="366656"/>
                </a:lnTo>
                <a:lnTo>
                  <a:pt x="7642802" y="366656"/>
                </a:lnTo>
                <a:lnTo>
                  <a:pt x="7642802" y="354155"/>
                </a:lnTo>
                <a:lnTo>
                  <a:pt x="7497249" y="354155"/>
                </a:lnTo>
                <a:close/>
                <a:moveTo>
                  <a:pt x="2431781" y="325375"/>
                </a:moveTo>
                <a:cubicBezTo>
                  <a:pt x="2439012" y="325375"/>
                  <a:pt x="2445749" y="327183"/>
                  <a:pt x="2451995" y="330798"/>
                </a:cubicBezTo>
                <a:cubicBezTo>
                  <a:pt x="2458239" y="334413"/>
                  <a:pt x="2463251" y="339384"/>
                  <a:pt x="2467030" y="345711"/>
                </a:cubicBezTo>
                <a:cubicBezTo>
                  <a:pt x="2470810" y="352038"/>
                  <a:pt x="2472700" y="358899"/>
                  <a:pt x="2472700" y="366294"/>
                </a:cubicBezTo>
                <a:cubicBezTo>
                  <a:pt x="2472700" y="373853"/>
                  <a:pt x="2470810" y="380796"/>
                  <a:pt x="2467030" y="387123"/>
                </a:cubicBezTo>
                <a:cubicBezTo>
                  <a:pt x="2463251" y="393449"/>
                  <a:pt x="2458239" y="398461"/>
                  <a:pt x="2451995" y="402159"/>
                </a:cubicBezTo>
                <a:cubicBezTo>
                  <a:pt x="2445749" y="405856"/>
                  <a:pt x="2439012" y="407705"/>
                  <a:pt x="2431781" y="407705"/>
                </a:cubicBezTo>
                <a:cubicBezTo>
                  <a:pt x="2424223" y="407705"/>
                  <a:pt x="2417238" y="405856"/>
                  <a:pt x="2410829" y="402159"/>
                </a:cubicBezTo>
                <a:cubicBezTo>
                  <a:pt x="2404420" y="398461"/>
                  <a:pt x="2399368" y="393449"/>
                  <a:pt x="2395670" y="387123"/>
                </a:cubicBezTo>
                <a:cubicBezTo>
                  <a:pt x="2391973" y="380796"/>
                  <a:pt x="2390206" y="373853"/>
                  <a:pt x="2390370" y="366294"/>
                </a:cubicBezTo>
                <a:cubicBezTo>
                  <a:pt x="2390206" y="358899"/>
                  <a:pt x="2391973" y="352038"/>
                  <a:pt x="2395670" y="345711"/>
                </a:cubicBezTo>
                <a:cubicBezTo>
                  <a:pt x="2399368" y="339384"/>
                  <a:pt x="2404420" y="334413"/>
                  <a:pt x="2410829" y="330798"/>
                </a:cubicBezTo>
                <a:cubicBezTo>
                  <a:pt x="2417238" y="327183"/>
                  <a:pt x="2424223" y="325375"/>
                  <a:pt x="2431781" y="325375"/>
                </a:cubicBezTo>
                <a:close/>
                <a:moveTo>
                  <a:pt x="7159409" y="314864"/>
                </a:moveTo>
                <a:lnTo>
                  <a:pt x="7347825" y="314864"/>
                </a:lnTo>
                <a:lnTo>
                  <a:pt x="7347825" y="383920"/>
                </a:lnTo>
                <a:lnTo>
                  <a:pt x="7196913" y="383920"/>
                </a:lnTo>
                <a:lnTo>
                  <a:pt x="7196913" y="400292"/>
                </a:lnTo>
                <a:lnTo>
                  <a:pt x="7354969" y="400292"/>
                </a:lnTo>
                <a:lnTo>
                  <a:pt x="7354969" y="428867"/>
                </a:lnTo>
                <a:lnTo>
                  <a:pt x="7159706" y="428867"/>
                </a:lnTo>
                <a:lnTo>
                  <a:pt x="7159706" y="357429"/>
                </a:lnTo>
                <a:lnTo>
                  <a:pt x="7310320" y="357429"/>
                </a:lnTo>
                <a:lnTo>
                  <a:pt x="7310320" y="342546"/>
                </a:lnTo>
                <a:lnTo>
                  <a:pt x="7159409" y="342546"/>
                </a:lnTo>
                <a:close/>
                <a:moveTo>
                  <a:pt x="6911461" y="310399"/>
                </a:moveTo>
                <a:lnTo>
                  <a:pt x="7098389" y="310399"/>
                </a:lnTo>
                <a:lnTo>
                  <a:pt x="7098389" y="382432"/>
                </a:lnTo>
                <a:lnTo>
                  <a:pt x="6949561" y="382432"/>
                </a:lnTo>
                <a:lnTo>
                  <a:pt x="6949561" y="397910"/>
                </a:lnTo>
                <a:lnTo>
                  <a:pt x="7106426" y="397910"/>
                </a:lnTo>
                <a:lnTo>
                  <a:pt x="7106426" y="427676"/>
                </a:lnTo>
                <a:lnTo>
                  <a:pt x="6911759" y="427676"/>
                </a:lnTo>
                <a:lnTo>
                  <a:pt x="6911759" y="354155"/>
                </a:lnTo>
                <a:lnTo>
                  <a:pt x="7061182" y="354155"/>
                </a:lnTo>
                <a:lnTo>
                  <a:pt x="7061182" y="340165"/>
                </a:lnTo>
                <a:lnTo>
                  <a:pt x="6911461" y="340165"/>
                </a:lnTo>
                <a:close/>
                <a:moveTo>
                  <a:pt x="3747078" y="308613"/>
                </a:moveTo>
                <a:lnTo>
                  <a:pt x="3747078" y="366359"/>
                </a:lnTo>
                <a:lnTo>
                  <a:pt x="3784880" y="366359"/>
                </a:lnTo>
                <a:cubicBezTo>
                  <a:pt x="3797382" y="366458"/>
                  <a:pt x="3806683" y="364126"/>
                  <a:pt x="3812785" y="359364"/>
                </a:cubicBezTo>
                <a:cubicBezTo>
                  <a:pt x="3818887" y="354601"/>
                  <a:pt x="3821888" y="348003"/>
                  <a:pt x="3821789" y="339570"/>
                </a:cubicBezTo>
                <a:cubicBezTo>
                  <a:pt x="3821789" y="333517"/>
                  <a:pt x="3820351" y="328160"/>
                  <a:pt x="3817473" y="323496"/>
                </a:cubicBezTo>
                <a:cubicBezTo>
                  <a:pt x="3814596" y="318833"/>
                  <a:pt x="3810453" y="315187"/>
                  <a:pt x="3805046" y="312557"/>
                </a:cubicBezTo>
                <a:cubicBezTo>
                  <a:pt x="3799639" y="309928"/>
                  <a:pt x="3793313" y="308613"/>
                  <a:pt x="3786071" y="308613"/>
                </a:cubicBezTo>
                <a:close/>
                <a:moveTo>
                  <a:pt x="5560995" y="297005"/>
                </a:moveTo>
                <a:lnTo>
                  <a:pt x="5659221" y="297005"/>
                </a:lnTo>
                <a:lnTo>
                  <a:pt x="5659221" y="332128"/>
                </a:lnTo>
                <a:lnTo>
                  <a:pt x="5560995" y="332128"/>
                </a:lnTo>
                <a:close/>
                <a:moveTo>
                  <a:pt x="2902628" y="274681"/>
                </a:moveTo>
                <a:cubicBezTo>
                  <a:pt x="2891812" y="274681"/>
                  <a:pt x="2883403" y="278897"/>
                  <a:pt x="2877401" y="287331"/>
                </a:cubicBezTo>
                <a:cubicBezTo>
                  <a:pt x="2871398" y="295765"/>
                  <a:pt x="2868397" y="307274"/>
                  <a:pt x="2868397" y="321859"/>
                </a:cubicBezTo>
                <a:cubicBezTo>
                  <a:pt x="2868397" y="336742"/>
                  <a:pt x="2871398" y="348599"/>
                  <a:pt x="2877401" y="357429"/>
                </a:cubicBezTo>
                <a:cubicBezTo>
                  <a:pt x="2883403" y="366260"/>
                  <a:pt x="2891812" y="370724"/>
                  <a:pt x="2902628" y="370824"/>
                </a:cubicBezTo>
                <a:cubicBezTo>
                  <a:pt x="2913541" y="370724"/>
                  <a:pt x="2922025" y="366309"/>
                  <a:pt x="2928077" y="357578"/>
                </a:cubicBezTo>
                <a:cubicBezTo>
                  <a:pt x="2934129" y="348847"/>
                  <a:pt x="2937156" y="337238"/>
                  <a:pt x="2937156" y="322752"/>
                </a:cubicBezTo>
                <a:cubicBezTo>
                  <a:pt x="2937156" y="308167"/>
                  <a:pt x="2934179" y="296509"/>
                  <a:pt x="2928226" y="287777"/>
                </a:cubicBezTo>
                <a:cubicBezTo>
                  <a:pt x="2922273" y="279046"/>
                  <a:pt x="2913740" y="274681"/>
                  <a:pt x="2902628" y="274681"/>
                </a:cubicBezTo>
                <a:close/>
                <a:moveTo>
                  <a:pt x="3249993" y="272597"/>
                </a:moveTo>
                <a:cubicBezTo>
                  <a:pt x="3243444" y="272597"/>
                  <a:pt x="3237516" y="274085"/>
                  <a:pt x="3232208" y="277062"/>
                </a:cubicBezTo>
                <a:cubicBezTo>
                  <a:pt x="3226900" y="280038"/>
                  <a:pt x="3222707" y="284106"/>
                  <a:pt x="3219631" y="289266"/>
                </a:cubicBezTo>
                <a:cubicBezTo>
                  <a:pt x="3216556" y="294425"/>
                  <a:pt x="3214869" y="300081"/>
                  <a:pt x="3214572" y="306232"/>
                </a:cubicBezTo>
                <a:lnTo>
                  <a:pt x="3283329" y="306232"/>
                </a:lnTo>
                <a:cubicBezTo>
                  <a:pt x="3283329" y="299783"/>
                  <a:pt x="3281916" y="293979"/>
                  <a:pt x="3279088" y="288819"/>
                </a:cubicBezTo>
                <a:cubicBezTo>
                  <a:pt x="3276260" y="283660"/>
                  <a:pt x="3272316" y="279666"/>
                  <a:pt x="3267257" y="276839"/>
                </a:cubicBezTo>
                <a:cubicBezTo>
                  <a:pt x="3262196" y="274011"/>
                  <a:pt x="3256442" y="272597"/>
                  <a:pt x="3249993" y="272597"/>
                </a:cubicBezTo>
                <a:close/>
                <a:moveTo>
                  <a:pt x="3078542" y="272597"/>
                </a:moveTo>
                <a:cubicBezTo>
                  <a:pt x="3071994" y="272597"/>
                  <a:pt x="3066065" y="274085"/>
                  <a:pt x="3060758" y="277062"/>
                </a:cubicBezTo>
                <a:cubicBezTo>
                  <a:pt x="3055449" y="280038"/>
                  <a:pt x="3051257" y="284106"/>
                  <a:pt x="3048182" y="289266"/>
                </a:cubicBezTo>
                <a:cubicBezTo>
                  <a:pt x="3045105" y="294425"/>
                  <a:pt x="3043419" y="300081"/>
                  <a:pt x="3043121" y="306232"/>
                </a:cubicBezTo>
                <a:lnTo>
                  <a:pt x="3111880" y="306232"/>
                </a:lnTo>
                <a:cubicBezTo>
                  <a:pt x="3111880" y="299783"/>
                  <a:pt x="3110466" y="293979"/>
                  <a:pt x="3107639" y="288819"/>
                </a:cubicBezTo>
                <a:cubicBezTo>
                  <a:pt x="3104810" y="283660"/>
                  <a:pt x="3100867" y="279666"/>
                  <a:pt x="3095807" y="276839"/>
                </a:cubicBezTo>
                <a:cubicBezTo>
                  <a:pt x="3090746" y="274011"/>
                  <a:pt x="3084991" y="272597"/>
                  <a:pt x="3078542" y="272597"/>
                </a:cubicBezTo>
                <a:close/>
                <a:moveTo>
                  <a:pt x="7130834" y="269025"/>
                </a:moveTo>
                <a:lnTo>
                  <a:pt x="7377888" y="269025"/>
                </a:lnTo>
                <a:lnTo>
                  <a:pt x="7377888" y="299088"/>
                </a:lnTo>
                <a:lnTo>
                  <a:pt x="7130834" y="299088"/>
                </a:lnTo>
                <a:close/>
                <a:moveTo>
                  <a:pt x="7824968" y="265304"/>
                </a:moveTo>
                <a:lnTo>
                  <a:pt x="7824968" y="288075"/>
                </a:lnTo>
                <a:lnTo>
                  <a:pt x="7883309" y="288075"/>
                </a:lnTo>
                <a:lnTo>
                  <a:pt x="7883309" y="265304"/>
                </a:lnTo>
                <a:cubicBezTo>
                  <a:pt x="7875173" y="266396"/>
                  <a:pt x="7865549" y="266942"/>
                  <a:pt x="7854436" y="266942"/>
                </a:cubicBezTo>
                <a:cubicBezTo>
                  <a:pt x="7844315" y="266942"/>
                  <a:pt x="7834493" y="266396"/>
                  <a:pt x="7824968" y="265304"/>
                </a:cubicBezTo>
                <a:close/>
                <a:moveTo>
                  <a:pt x="8077975" y="256821"/>
                </a:moveTo>
                <a:cubicBezTo>
                  <a:pt x="8068749" y="256920"/>
                  <a:pt x="8061407" y="259029"/>
                  <a:pt x="8055949" y="263146"/>
                </a:cubicBezTo>
                <a:cubicBezTo>
                  <a:pt x="8050493" y="267264"/>
                  <a:pt x="8047813" y="272994"/>
                  <a:pt x="8047913" y="280336"/>
                </a:cubicBezTo>
                <a:cubicBezTo>
                  <a:pt x="8047813" y="287678"/>
                  <a:pt x="8050493" y="293334"/>
                  <a:pt x="8055949" y="297302"/>
                </a:cubicBezTo>
                <a:cubicBezTo>
                  <a:pt x="8061407" y="301271"/>
                  <a:pt x="8068749" y="303256"/>
                  <a:pt x="8077975" y="303256"/>
                </a:cubicBezTo>
                <a:cubicBezTo>
                  <a:pt x="8087303" y="303256"/>
                  <a:pt x="8094744" y="301271"/>
                  <a:pt x="8100300" y="297302"/>
                </a:cubicBezTo>
                <a:cubicBezTo>
                  <a:pt x="8105857" y="293334"/>
                  <a:pt x="8108635" y="287678"/>
                  <a:pt x="8108635" y="280336"/>
                </a:cubicBezTo>
                <a:cubicBezTo>
                  <a:pt x="8108635" y="272994"/>
                  <a:pt x="8105857" y="267264"/>
                  <a:pt x="8100300" y="263146"/>
                </a:cubicBezTo>
                <a:cubicBezTo>
                  <a:pt x="8094744" y="259029"/>
                  <a:pt x="8087303" y="256920"/>
                  <a:pt x="8077975" y="256821"/>
                </a:cubicBezTo>
                <a:close/>
                <a:moveTo>
                  <a:pt x="1577174" y="246989"/>
                </a:moveTo>
                <a:lnTo>
                  <a:pt x="1875434" y="246989"/>
                </a:lnTo>
                <a:lnTo>
                  <a:pt x="1875434" y="366787"/>
                </a:lnTo>
                <a:lnTo>
                  <a:pt x="1639784" y="366787"/>
                </a:lnTo>
                <a:lnTo>
                  <a:pt x="1639784" y="394394"/>
                </a:lnTo>
                <a:lnTo>
                  <a:pt x="1888252" y="394394"/>
                </a:lnTo>
                <a:lnTo>
                  <a:pt x="1888252" y="443694"/>
                </a:lnTo>
                <a:lnTo>
                  <a:pt x="1577667" y="443694"/>
                </a:lnTo>
                <a:lnTo>
                  <a:pt x="1577667" y="320938"/>
                </a:lnTo>
                <a:lnTo>
                  <a:pt x="1813317" y="320938"/>
                </a:lnTo>
                <a:lnTo>
                  <a:pt x="1813317" y="295303"/>
                </a:lnTo>
                <a:lnTo>
                  <a:pt x="1577174" y="295303"/>
                </a:lnTo>
                <a:close/>
                <a:moveTo>
                  <a:pt x="4177786" y="241641"/>
                </a:moveTo>
                <a:lnTo>
                  <a:pt x="4221839" y="241641"/>
                </a:lnTo>
                <a:lnTo>
                  <a:pt x="4221839" y="403268"/>
                </a:lnTo>
                <a:lnTo>
                  <a:pt x="4177786" y="403268"/>
                </a:lnTo>
                <a:close/>
                <a:moveTo>
                  <a:pt x="4346260" y="239557"/>
                </a:moveTo>
                <a:cubicBezTo>
                  <a:pt x="4357471" y="239557"/>
                  <a:pt x="4367269" y="242013"/>
                  <a:pt x="4375653" y="246924"/>
                </a:cubicBezTo>
                <a:cubicBezTo>
                  <a:pt x="4384037" y="251835"/>
                  <a:pt x="4390511" y="258855"/>
                  <a:pt x="4395075" y="267983"/>
                </a:cubicBezTo>
                <a:cubicBezTo>
                  <a:pt x="4399639" y="277111"/>
                  <a:pt x="4401921" y="287877"/>
                  <a:pt x="4401921" y="300279"/>
                </a:cubicBezTo>
                <a:lnTo>
                  <a:pt x="4401921" y="403268"/>
                </a:lnTo>
                <a:lnTo>
                  <a:pt x="4358166" y="403268"/>
                </a:lnTo>
                <a:lnTo>
                  <a:pt x="4358166" y="308018"/>
                </a:lnTo>
                <a:cubicBezTo>
                  <a:pt x="4358067" y="297997"/>
                  <a:pt x="4355462" y="290184"/>
                  <a:pt x="4350352" y="284578"/>
                </a:cubicBezTo>
                <a:cubicBezTo>
                  <a:pt x="4345243" y="278972"/>
                  <a:pt x="4338124" y="276169"/>
                  <a:pt x="4328996" y="276169"/>
                </a:cubicBezTo>
                <a:cubicBezTo>
                  <a:pt x="4319669" y="276169"/>
                  <a:pt x="4312178" y="279145"/>
                  <a:pt x="4306523" y="285099"/>
                </a:cubicBezTo>
                <a:cubicBezTo>
                  <a:pt x="4300867" y="291052"/>
                  <a:pt x="4298039" y="299287"/>
                  <a:pt x="4298039" y="309804"/>
                </a:cubicBezTo>
                <a:lnTo>
                  <a:pt x="4298039" y="403268"/>
                </a:lnTo>
                <a:lnTo>
                  <a:pt x="4253986" y="403268"/>
                </a:lnTo>
                <a:lnTo>
                  <a:pt x="4253986" y="241641"/>
                </a:lnTo>
                <a:lnTo>
                  <a:pt x="4295956" y="241641"/>
                </a:lnTo>
                <a:lnTo>
                  <a:pt x="4295956" y="269918"/>
                </a:lnTo>
                <a:lnTo>
                  <a:pt x="4297742" y="269918"/>
                </a:lnTo>
                <a:cubicBezTo>
                  <a:pt x="4301413" y="260492"/>
                  <a:pt x="4307465" y="253076"/>
                  <a:pt x="4315899" y="247668"/>
                </a:cubicBezTo>
                <a:cubicBezTo>
                  <a:pt x="4324332" y="242261"/>
                  <a:pt x="4334453" y="239557"/>
                  <a:pt x="4346260" y="239557"/>
                </a:cubicBezTo>
                <a:close/>
                <a:moveTo>
                  <a:pt x="4074202" y="239557"/>
                </a:moveTo>
                <a:cubicBezTo>
                  <a:pt x="4086604" y="239557"/>
                  <a:pt x="4097989" y="241492"/>
                  <a:pt x="4108358" y="245361"/>
                </a:cubicBezTo>
                <a:cubicBezTo>
                  <a:pt x="4118726" y="249231"/>
                  <a:pt x="4127036" y="255259"/>
                  <a:pt x="4133287" y="263444"/>
                </a:cubicBezTo>
                <a:cubicBezTo>
                  <a:pt x="4139537" y="271630"/>
                  <a:pt x="4142663" y="281924"/>
                  <a:pt x="4142663" y="294326"/>
                </a:cubicBezTo>
                <a:lnTo>
                  <a:pt x="4142663" y="403268"/>
                </a:lnTo>
                <a:lnTo>
                  <a:pt x="4100991" y="403268"/>
                </a:lnTo>
                <a:lnTo>
                  <a:pt x="4100991" y="380944"/>
                </a:lnTo>
                <a:lnTo>
                  <a:pt x="4099800" y="380944"/>
                </a:lnTo>
                <a:cubicBezTo>
                  <a:pt x="4095633" y="388782"/>
                  <a:pt x="4089581" y="394983"/>
                  <a:pt x="4081643" y="399547"/>
                </a:cubicBezTo>
                <a:cubicBezTo>
                  <a:pt x="4073706" y="404111"/>
                  <a:pt x="4063982" y="406344"/>
                  <a:pt x="4052473" y="406245"/>
                </a:cubicBezTo>
                <a:cubicBezTo>
                  <a:pt x="4041956" y="406344"/>
                  <a:pt x="4032654" y="404558"/>
                  <a:pt x="4024568" y="400887"/>
                </a:cubicBezTo>
                <a:cubicBezTo>
                  <a:pt x="4016481" y="397216"/>
                  <a:pt x="4010131" y="391759"/>
                  <a:pt x="4005518" y="384516"/>
                </a:cubicBezTo>
                <a:cubicBezTo>
                  <a:pt x="4000904" y="377273"/>
                  <a:pt x="3998597" y="368442"/>
                  <a:pt x="3998597" y="358024"/>
                </a:cubicBezTo>
                <a:cubicBezTo>
                  <a:pt x="3998696" y="341356"/>
                  <a:pt x="4004302" y="329176"/>
                  <a:pt x="4015415" y="321487"/>
                </a:cubicBezTo>
                <a:cubicBezTo>
                  <a:pt x="4026527" y="313798"/>
                  <a:pt x="4040963" y="309407"/>
                  <a:pt x="4058724" y="308316"/>
                </a:cubicBezTo>
                <a:cubicBezTo>
                  <a:pt x="4069638" y="307621"/>
                  <a:pt x="4083032" y="306927"/>
                  <a:pt x="4098907" y="306232"/>
                </a:cubicBezTo>
                <a:lnTo>
                  <a:pt x="4098907" y="293135"/>
                </a:lnTo>
                <a:cubicBezTo>
                  <a:pt x="4098808" y="286388"/>
                  <a:pt x="4096526" y="281155"/>
                  <a:pt x="4092061" y="277434"/>
                </a:cubicBezTo>
                <a:cubicBezTo>
                  <a:pt x="4087596" y="273713"/>
                  <a:pt x="4081246" y="271803"/>
                  <a:pt x="4073011" y="271704"/>
                </a:cubicBezTo>
                <a:cubicBezTo>
                  <a:pt x="4065570" y="271803"/>
                  <a:pt x="4059542" y="273416"/>
                  <a:pt x="4054929" y="276541"/>
                </a:cubicBezTo>
                <a:cubicBezTo>
                  <a:pt x="4050315" y="279666"/>
                  <a:pt x="4047413" y="284007"/>
                  <a:pt x="4046222" y="289563"/>
                </a:cubicBezTo>
                <a:lnTo>
                  <a:pt x="4004253" y="289563"/>
                </a:lnTo>
                <a:cubicBezTo>
                  <a:pt x="4005146" y="280038"/>
                  <a:pt x="4008445" y="271506"/>
                  <a:pt x="4014150" y="263965"/>
                </a:cubicBezTo>
                <a:cubicBezTo>
                  <a:pt x="4019855" y="256424"/>
                  <a:pt x="4027817" y="250471"/>
                  <a:pt x="4038037" y="246106"/>
                </a:cubicBezTo>
                <a:cubicBezTo>
                  <a:pt x="4048256" y="241740"/>
                  <a:pt x="4060311" y="239557"/>
                  <a:pt x="4074202" y="239557"/>
                </a:cubicBezTo>
                <a:close/>
                <a:moveTo>
                  <a:pt x="3421739" y="239557"/>
                </a:moveTo>
                <a:cubicBezTo>
                  <a:pt x="3435531" y="239557"/>
                  <a:pt x="3447735" y="242087"/>
                  <a:pt x="3458351" y="247147"/>
                </a:cubicBezTo>
                <a:cubicBezTo>
                  <a:pt x="3468967" y="252208"/>
                  <a:pt x="3477327" y="259376"/>
                  <a:pt x="3483429" y="268653"/>
                </a:cubicBezTo>
                <a:cubicBezTo>
                  <a:pt x="3489531" y="277930"/>
                  <a:pt x="3492879" y="288670"/>
                  <a:pt x="3493475" y="300874"/>
                </a:cubicBezTo>
                <a:lnTo>
                  <a:pt x="3452100" y="300874"/>
                </a:lnTo>
                <a:cubicBezTo>
                  <a:pt x="3450711" y="292639"/>
                  <a:pt x="3447437" y="286091"/>
                  <a:pt x="3442278" y="281229"/>
                </a:cubicBezTo>
                <a:cubicBezTo>
                  <a:pt x="3437118" y="276367"/>
                  <a:pt x="3430471" y="273887"/>
                  <a:pt x="3422335" y="273788"/>
                </a:cubicBezTo>
                <a:cubicBezTo>
                  <a:pt x="3415290" y="273887"/>
                  <a:pt x="3409114" y="275846"/>
                  <a:pt x="3403806" y="279666"/>
                </a:cubicBezTo>
                <a:cubicBezTo>
                  <a:pt x="3398497" y="283486"/>
                  <a:pt x="3394404" y="289042"/>
                  <a:pt x="3391527" y="296335"/>
                </a:cubicBezTo>
                <a:cubicBezTo>
                  <a:pt x="3388650" y="303628"/>
                  <a:pt x="3387211" y="312284"/>
                  <a:pt x="3387211" y="322306"/>
                </a:cubicBezTo>
                <a:cubicBezTo>
                  <a:pt x="3387211" y="332624"/>
                  <a:pt x="3388650" y="341455"/>
                  <a:pt x="3391527" y="348797"/>
                </a:cubicBezTo>
                <a:cubicBezTo>
                  <a:pt x="3394404" y="356139"/>
                  <a:pt x="3398472" y="361745"/>
                  <a:pt x="3403731" y="365615"/>
                </a:cubicBezTo>
                <a:cubicBezTo>
                  <a:pt x="3408990" y="369484"/>
                  <a:pt x="3415191" y="371419"/>
                  <a:pt x="3422335" y="371419"/>
                </a:cubicBezTo>
                <a:cubicBezTo>
                  <a:pt x="3430173" y="371419"/>
                  <a:pt x="3436746" y="369062"/>
                  <a:pt x="3442054" y="364350"/>
                </a:cubicBezTo>
                <a:cubicBezTo>
                  <a:pt x="3447363" y="359637"/>
                  <a:pt x="3450711" y="353063"/>
                  <a:pt x="3452100" y="344630"/>
                </a:cubicBezTo>
                <a:lnTo>
                  <a:pt x="3493475" y="344630"/>
                </a:lnTo>
                <a:cubicBezTo>
                  <a:pt x="3492879" y="356834"/>
                  <a:pt x="3489580" y="367599"/>
                  <a:pt x="3483577" y="376925"/>
                </a:cubicBezTo>
                <a:cubicBezTo>
                  <a:pt x="3477575" y="386252"/>
                  <a:pt x="3469290" y="393520"/>
                  <a:pt x="3458723" y="398729"/>
                </a:cubicBezTo>
                <a:cubicBezTo>
                  <a:pt x="3448156" y="403938"/>
                  <a:pt x="3435828" y="406542"/>
                  <a:pt x="3421739" y="406542"/>
                </a:cubicBezTo>
                <a:cubicBezTo>
                  <a:pt x="3405467" y="406542"/>
                  <a:pt x="3391353" y="403020"/>
                  <a:pt x="3379398" y="395975"/>
                </a:cubicBezTo>
                <a:cubicBezTo>
                  <a:pt x="3367442" y="388931"/>
                  <a:pt x="3358314" y="379084"/>
                  <a:pt x="3352013" y="366433"/>
                </a:cubicBezTo>
                <a:cubicBezTo>
                  <a:pt x="3345713" y="353783"/>
                  <a:pt x="3342563" y="339272"/>
                  <a:pt x="3342563" y="322901"/>
                </a:cubicBezTo>
                <a:cubicBezTo>
                  <a:pt x="3342563" y="306530"/>
                  <a:pt x="3345763" y="292044"/>
                  <a:pt x="3352162" y="279443"/>
                </a:cubicBezTo>
                <a:cubicBezTo>
                  <a:pt x="3358562" y="266842"/>
                  <a:pt x="3367739" y="257044"/>
                  <a:pt x="3379695" y="250050"/>
                </a:cubicBezTo>
                <a:cubicBezTo>
                  <a:pt x="3391651" y="243055"/>
                  <a:pt x="3405666" y="239557"/>
                  <a:pt x="3421739" y="239557"/>
                </a:cubicBezTo>
                <a:close/>
                <a:moveTo>
                  <a:pt x="3249099" y="239557"/>
                </a:moveTo>
                <a:cubicBezTo>
                  <a:pt x="3263585" y="239557"/>
                  <a:pt x="3276558" y="242608"/>
                  <a:pt x="3288018" y="248710"/>
                </a:cubicBezTo>
                <a:cubicBezTo>
                  <a:pt x="3299477" y="254812"/>
                  <a:pt x="3308507" y="264015"/>
                  <a:pt x="3315105" y="276318"/>
                </a:cubicBezTo>
                <a:cubicBezTo>
                  <a:pt x="3321703" y="288621"/>
                  <a:pt x="3325002" y="303652"/>
                  <a:pt x="3325002" y="321413"/>
                </a:cubicBezTo>
                <a:lnTo>
                  <a:pt x="3325002" y="333914"/>
                </a:lnTo>
                <a:lnTo>
                  <a:pt x="3214572" y="333914"/>
                </a:lnTo>
                <a:cubicBezTo>
                  <a:pt x="3214572" y="341951"/>
                  <a:pt x="3216084" y="348946"/>
                  <a:pt x="3219110" y="354899"/>
                </a:cubicBezTo>
                <a:cubicBezTo>
                  <a:pt x="3222137" y="360852"/>
                  <a:pt x="3226452" y="365441"/>
                  <a:pt x="3232059" y="368666"/>
                </a:cubicBezTo>
                <a:cubicBezTo>
                  <a:pt x="3237664" y="371890"/>
                  <a:pt x="3244237" y="373502"/>
                  <a:pt x="3251778" y="373502"/>
                </a:cubicBezTo>
                <a:cubicBezTo>
                  <a:pt x="3259120" y="373403"/>
                  <a:pt x="3265421" y="371890"/>
                  <a:pt x="3270680" y="368963"/>
                </a:cubicBezTo>
                <a:cubicBezTo>
                  <a:pt x="3275937" y="366036"/>
                  <a:pt x="3279658" y="362092"/>
                  <a:pt x="3281842" y="357131"/>
                </a:cubicBezTo>
                <a:lnTo>
                  <a:pt x="3323811" y="357131"/>
                </a:lnTo>
                <a:cubicBezTo>
                  <a:pt x="3321728" y="367152"/>
                  <a:pt x="3317461" y="375859"/>
                  <a:pt x="3311012" y="383251"/>
                </a:cubicBezTo>
                <a:cubicBezTo>
                  <a:pt x="3304563" y="390642"/>
                  <a:pt x="3296203" y="396372"/>
                  <a:pt x="3285934" y="400440"/>
                </a:cubicBezTo>
                <a:cubicBezTo>
                  <a:pt x="3275665" y="404508"/>
                  <a:pt x="3263982" y="406542"/>
                  <a:pt x="3250885" y="406542"/>
                </a:cubicBezTo>
                <a:cubicBezTo>
                  <a:pt x="3234514" y="406542"/>
                  <a:pt x="3220326" y="403144"/>
                  <a:pt x="3208320" y="396348"/>
                </a:cubicBezTo>
                <a:cubicBezTo>
                  <a:pt x="3196315" y="389551"/>
                  <a:pt x="3187112" y="379902"/>
                  <a:pt x="3180712" y="367400"/>
                </a:cubicBezTo>
                <a:cubicBezTo>
                  <a:pt x="3174314" y="354899"/>
                  <a:pt x="3171114" y="340165"/>
                  <a:pt x="3171114" y="323199"/>
                </a:cubicBezTo>
                <a:cubicBezTo>
                  <a:pt x="3171114" y="306728"/>
                  <a:pt x="3174314" y="292168"/>
                  <a:pt x="3180712" y="279517"/>
                </a:cubicBezTo>
                <a:cubicBezTo>
                  <a:pt x="3187112" y="266867"/>
                  <a:pt x="3196216" y="257044"/>
                  <a:pt x="3208023" y="250050"/>
                </a:cubicBezTo>
                <a:cubicBezTo>
                  <a:pt x="3219831" y="243055"/>
                  <a:pt x="3233522" y="239557"/>
                  <a:pt x="3249099" y="239557"/>
                </a:cubicBezTo>
                <a:close/>
                <a:moveTo>
                  <a:pt x="3077649" y="239557"/>
                </a:moveTo>
                <a:cubicBezTo>
                  <a:pt x="3092135" y="239557"/>
                  <a:pt x="3105109" y="242608"/>
                  <a:pt x="3116568" y="248710"/>
                </a:cubicBezTo>
                <a:cubicBezTo>
                  <a:pt x="3128028" y="254812"/>
                  <a:pt x="3137056" y="264015"/>
                  <a:pt x="3143655" y="276318"/>
                </a:cubicBezTo>
                <a:cubicBezTo>
                  <a:pt x="3150253" y="288621"/>
                  <a:pt x="3153552" y="303652"/>
                  <a:pt x="3153552" y="321413"/>
                </a:cubicBezTo>
                <a:lnTo>
                  <a:pt x="3153552" y="333914"/>
                </a:lnTo>
                <a:lnTo>
                  <a:pt x="3043121" y="333914"/>
                </a:lnTo>
                <a:cubicBezTo>
                  <a:pt x="3043121" y="341951"/>
                  <a:pt x="3044634" y="348946"/>
                  <a:pt x="3047661" y="354899"/>
                </a:cubicBezTo>
                <a:cubicBezTo>
                  <a:pt x="3050686" y="360852"/>
                  <a:pt x="3055003" y="365441"/>
                  <a:pt x="3060608" y="368666"/>
                </a:cubicBezTo>
                <a:cubicBezTo>
                  <a:pt x="3066214" y="371890"/>
                  <a:pt x="3072788" y="373502"/>
                  <a:pt x="3080328" y="373502"/>
                </a:cubicBezTo>
                <a:cubicBezTo>
                  <a:pt x="3087670" y="373403"/>
                  <a:pt x="3093971" y="371890"/>
                  <a:pt x="3099229" y="368963"/>
                </a:cubicBezTo>
                <a:cubicBezTo>
                  <a:pt x="3104488" y="366036"/>
                  <a:pt x="3108209" y="362092"/>
                  <a:pt x="3110392" y="357131"/>
                </a:cubicBezTo>
                <a:lnTo>
                  <a:pt x="3152361" y="357131"/>
                </a:lnTo>
                <a:cubicBezTo>
                  <a:pt x="3150277" y="367152"/>
                  <a:pt x="3146011" y="375859"/>
                  <a:pt x="3139562" y="383251"/>
                </a:cubicBezTo>
                <a:cubicBezTo>
                  <a:pt x="3133112" y="390642"/>
                  <a:pt x="3124753" y="396372"/>
                  <a:pt x="3114485" y="400440"/>
                </a:cubicBezTo>
                <a:cubicBezTo>
                  <a:pt x="3104215" y="404508"/>
                  <a:pt x="3092532" y="406542"/>
                  <a:pt x="3079436" y="406542"/>
                </a:cubicBezTo>
                <a:cubicBezTo>
                  <a:pt x="3063065" y="406542"/>
                  <a:pt x="3048875" y="403144"/>
                  <a:pt x="3036871" y="396348"/>
                </a:cubicBezTo>
                <a:cubicBezTo>
                  <a:pt x="3024865" y="389551"/>
                  <a:pt x="3015662" y="379902"/>
                  <a:pt x="3009263" y="367400"/>
                </a:cubicBezTo>
                <a:cubicBezTo>
                  <a:pt x="3002863" y="354899"/>
                  <a:pt x="2999664" y="340165"/>
                  <a:pt x="2999664" y="323199"/>
                </a:cubicBezTo>
                <a:cubicBezTo>
                  <a:pt x="2999664" y="306728"/>
                  <a:pt x="3002863" y="292168"/>
                  <a:pt x="3009263" y="279517"/>
                </a:cubicBezTo>
                <a:cubicBezTo>
                  <a:pt x="3015662" y="266867"/>
                  <a:pt x="3024766" y="257044"/>
                  <a:pt x="3036573" y="250050"/>
                </a:cubicBezTo>
                <a:cubicBezTo>
                  <a:pt x="3048380" y="243055"/>
                  <a:pt x="3062072" y="239557"/>
                  <a:pt x="3077649" y="239557"/>
                </a:cubicBezTo>
                <a:close/>
                <a:moveTo>
                  <a:pt x="2916618" y="239557"/>
                </a:moveTo>
                <a:cubicBezTo>
                  <a:pt x="2928821" y="239557"/>
                  <a:pt x="2939884" y="242707"/>
                  <a:pt x="2949806" y="249008"/>
                </a:cubicBezTo>
                <a:cubicBezTo>
                  <a:pt x="2959727" y="255308"/>
                  <a:pt x="2967591" y="264684"/>
                  <a:pt x="2973395" y="277136"/>
                </a:cubicBezTo>
                <a:cubicBezTo>
                  <a:pt x="2979199" y="289588"/>
                  <a:pt x="2982102" y="304744"/>
                  <a:pt x="2982102" y="322603"/>
                </a:cubicBezTo>
                <a:cubicBezTo>
                  <a:pt x="2982102" y="340066"/>
                  <a:pt x="2979274" y="355073"/>
                  <a:pt x="2973618" y="367624"/>
                </a:cubicBezTo>
                <a:cubicBezTo>
                  <a:pt x="2967963" y="380175"/>
                  <a:pt x="2960175" y="389700"/>
                  <a:pt x="2950253" y="396199"/>
                </a:cubicBezTo>
                <a:cubicBezTo>
                  <a:pt x="2940330" y="402698"/>
                  <a:pt x="2929119" y="405947"/>
                  <a:pt x="2916618" y="405947"/>
                </a:cubicBezTo>
                <a:cubicBezTo>
                  <a:pt x="2904612" y="405947"/>
                  <a:pt x="2894863" y="403194"/>
                  <a:pt x="2887372" y="397687"/>
                </a:cubicBezTo>
                <a:cubicBezTo>
                  <a:pt x="2879882" y="392180"/>
                  <a:pt x="2874251" y="385409"/>
                  <a:pt x="2870480" y="377372"/>
                </a:cubicBezTo>
                <a:lnTo>
                  <a:pt x="2869290" y="377372"/>
                </a:lnTo>
                <a:lnTo>
                  <a:pt x="2869290" y="463990"/>
                </a:lnTo>
                <a:lnTo>
                  <a:pt x="2825236" y="463990"/>
                </a:lnTo>
                <a:lnTo>
                  <a:pt x="2825236" y="241641"/>
                </a:lnTo>
                <a:lnTo>
                  <a:pt x="2868695" y="241641"/>
                </a:lnTo>
                <a:lnTo>
                  <a:pt x="2868695" y="268727"/>
                </a:lnTo>
                <a:lnTo>
                  <a:pt x="2870480" y="268727"/>
                </a:lnTo>
                <a:cubicBezTo>
                  <a:pt x="2874251" y="260592"/>
                  <a:pt x="2879807" y="253696"/>
                  <a:pt x="2887150" y="248040"/>
                </a:cubicBezTo>
                <a:cubicBezTo>
                  <a:pt x="2894492" y="242385"/>
                  <a:pt x="2904314" y="239557"/>
                  <a:pt x="2916618" y="239557"/>
                </a:cubicBezTo>
                <a:close/>
                <a:moveTo>
                  <a:pt x="3975380" y="239259"/>
                </a:moveTo>
                <a:cubicBezTo>
                  <a:pt x="3980440" y="239259"/>
                  <a:pt x="3985103" y="239756"/>
                  <a:pt x="3989370" y="240748"/>
                </a:cubicBezTo>
                <a:lnTo>
                  <a:pt x="3989370" y="280038"/>
                </a:lnTo>
                <a:cubicBezTo>
                  <a:pt x="3987286" y="279344"/>
                  <a:pt x="3984409" y="278773"/>
                  <a:pt x="3980738" y="278327"/>
                </a:cubicBezTo>
                <a:cubicBezTo>
                  <a:pt x="3977067" y="277880"/>
                  <a:pt x="3973693" y="277657"/>
                  <a:pt x="3970617" y="277657"/>
                </a:cubicBezTo>
                <a:cubicBezTo>
                  <a:pt x="3964069" y="277657"/>
                  <a:pt x="3958141" y="279096"/>
                  <a:pt x="3952833" y="281973"/>
                </a:cubicBezTo>
                <a:cubicBezTo>
                  <a:pt x="3947524" y="284851"/>
                  <a:pt x="3943407" y="288844"/>
                  <a:pt x="3940480" y="293954"/>
                </a:cubicBezTo>
                <a:cubicBezTo>
                  <a:pt x="3937553" y="299064"/>
                  <a:pt x="3936089" y="304843"/>
                  <a:pt x="3936089" y="311292"/>
                </a:cubicBezTo>
                <a:lnTo>
                  <a:pt x="3936089" y="403268"/>
                </a:lnTo>
                <a:lnTo>
                  <a:pt x="3892036" y="403268"/>
                </a:lnTo>
                <a:lnTo>
                  <a:pt x="3892036" y="241641"/>
                </a:lnTo>
                <a:lnTo>
                  <a:pt x="3934601" y="241641"/>
                </a:lnTo>
                <a:lnTo>
                  <a:pt x="3934601" y="269620"/>
                </a:lnTo>
                <a:lnTo>
                  <a:pt x="3936387" y="269620"/>
                </a:lnTo>
                <a:cubicBezTo>
                  <a:pt x="3939264" y="259897"/>
                  <a:pt x="3944176" y="252406"/>
                  <a:pt x="3951121" y="247147"/>
                </a:cubicBezTo>
                <a:cubicBezTo>
                  <a:pt x="3958066" y="241889"/>
                  <a:pt x="3966153" y="239259"/>
                  <a:pt x="3975380" y="239259"/>
                </a:cubicBezTo>
                <a:close/>
                <a:moveTo>
                  <a:pt x="5431217" y="236283"/>
                </a:moveTo>
                <a:lnTo>
                  <a:pt x="5404279" y="318734"/>
                </a:lnTo>
                <a:lnTo>
                  <a:pt x="5459643" y="318734"/>
                </a:lnTo>
                <a:lnTo>
                  <a:pt x="5432705" y="236283"/>
                </a:lnTo>
                <a:close/>
                <a:moveTo>
                  <a:pt x="5021642" y="236283"/>
                </a:moveTo>
                <a:lnTo>
                  <a:pt x="4994704" y="318734"/>
                </a:lnTo>
                <a:lnTo>
                  <a:pt x="5050068" y="318734"/>
                </a:lnTo>
                <a:lnTo>
                  <a:pt x="5023130" y="236283"/>
                </a:lnTo>
                <a:close/>
                <a:moveTo>
                  <a:pt x="7545767" y="231223"/>
                </a:moveTo>
                <a:cubicBezTo>
                  <a:pt x="7525625" y="231223"/>
                  <a:pt x="7515604" y="234993"/>
                  <a:pt x="7515703" y="242534"/>
                </a:cubicBezTo>
                <a:cubicBezTo>
                  <a:pt x="7515604" y="246602"/>
                  <a:pt x="7518135" y="249677"/>
                  <a:pt x="7523294" y="251761"/>
                </a:cubicBezTo>
                <a:cubicBezTo>
                  <a:pt x="7528453" y="253845"/>
                  <a:pt x="7535943" y="254936"/>
                  <a:pt x="7545767" y="255035"/>
                </a:cubicBezTo>
                <a:cubicBezTo>
                  <a:pt x="7555391" y="254936"/>
                  <a:pt x="7562783" y="253845"/>
                  <a:pt x="7567941" y="251761"/>
                </a:cubicBezTo>
                <a:cubicBezTo>
                  <a:pt x="7573101" y="249677"/>
                  <a:pt x="7575731" y="246602"/>
                  <a:pt x="7575829" y="242534"/>
                </a:cubicBezTo>
                <a:cubicBezTo>
                  <a:pt x="7575731" y="234993"/>
                  <a:pt x="7565709" y="231223"/>
                  <a:pt x="7545767" y="231223"/>
                </a:cubicBezTo>
                <a:close/>
                <a:moveTo>
                  <a:pt x="8077975" y="227949"/>
                </a:moveTo>
                <a:cubicBezTo>
                  <a:pt x="8090973" y="227949"/>
                  <a:pt x="8102508" y="230131"/>
                  <a:pt x="8112578" y="234497"/>
                </a:cubicBezTo>
                <a:cubicBezTo>
                  <a:pt x="8122649" y="238863"/>
                  <a:pt x="8130512" y="245014"/>
                  <a:pt x="8136167" y="252952"/>
                </a:cubicBezTo>
                <a:cubicBezTo>
                  <a:pt x="8141823" y="260889"/>
                  <a:pt x="8144651" y="270017"/>
                  <a:pt x="8144651" y="280336"/>
                </a:cubicBezTo>
                <a:cubicBezTo>
                  <a:pt x="8144651" y="290655"/>
                  <a:pt x="8141848" y="299709"/>
                  <a:pt x="8136242" y="307497"/>
                </a:cubicBezTo>
                <a:cubicBezTo>
                  <a:pt x="8130637" y="315286"/>
                  <a:pt x="8122773" y="321338"/>
                  <a:pt x="8112653" y="325654"/>
                </a:cubicBezTo>
                <a:cubicBezTo>
                  <a:pt x="8102533" y="329970"/>
                  <a:pt x="8090973" y="332128"/>
                  <a:pt x="8077975" y="332128"/>
                </a:cubicBezTo>
                <a:cubicBezTo>
                  <a:pt x="8064879" y="332128"/>
                  <a:pt x="8053246" y="329970"/>
                  <a:pt x="8043075" y="325654"/>
                </a:cubicBezTo>
                <a:cubicBezTo>
                  <a:pt x="8032906" y="321338"/>
                  <a:pt x="8024969" y="315261"/>
                  <a:pt x="8019263" y="307423"/>
                </a:cubicBezTo>
                <a:cubicBezTo>
                  <a:pt x="8013558" y="299585"/>
                  <a:pt x="8010705" y="290556"/>
                  <a:pt x="8010705" y="280336"/>
                </a:cubicBezTo>
                <a:cubicBezTo>
                  <a:pt x="8010705" y="270017"/>
                  <a:pt x="8013558" y="260889"/>
                  <a:pt x="8019263" y="252952"/>
                </a:cubicBezTo>
                <a:cubicBezTo>
                  <a:pt x="8024969" y="245014"/>
                  <a:pt x="8032931" y="238863"/>
                  <a:pt x="8043150" y="234497"/>
                </a:cubicBezTo>
                <a:cubicBezTo>
                  <a:pt x="8053369" y="230131"/>
                  <a:pt x="8064978" y="227949"/>
                  <a:pt x="8077975" y="227949"/>
                </a:cubicBezTo>
                <a:close/>
                <a:moveTo>
                  <a:pt x="5937827" y="226163"/>
                </a:moveTo>
                <a:lnTo>
                  <a:pt x="5937827" y="364870"/>
                </a:lnTo>
                <a:lnTo>
                  <a:pt x="5967295" y="364870"/>
                </a:lnTo>
                <a:cubicBezTo>
                  <a:pt x="5988131" y="364870"/>
                  <a:pt x="6003758" y="359215"/>
                  <a:pt x="6014176" y="347904"/>
                </a:cubicBezTo>
                <a:cubicBezTo>
                  <a:pt x="6024594" y="336593"/>
                  <a:pt x="6029803" y="319031"/>
                  <a:pt x="6029803" y="295219"/>
                </a:cubicBezTo>
                <a:cubicBezTo>
                  <a:pt x="6029803" y="271605"/>
                  <a:pt x="6024619" y="254192"/>
                  <a:pt x="6014251" y="242980"/>
                </a:cubicBezTo>
                <a:cubicBezTo>
                  <a:pt x="6003883" y="231768"/>
                  <a:pt x="5988330" y="226163"/>
                  <a:pt x="5967593" y="226163"/>
                </a:cubicBezTo>
                <a:close/>
                <a:moveTo>
                  <a:pt x="5194878" y="224377"/>
                </a:moveTo>
                <a:lnTo>
                  <a:pt x="5194878" y="297005"/>
                </a:lnTo>
                <a:lnTo>
                  <a:pt x="5226429" y="297005"/>
                </a:lnTo>
                <a:cubicBezTo>
                  <a:pt x="5239328" y="297005"/>
                  <a:pt x="5249126" y="293706"/>
                  <a:pt x="5255823" y="287108"/>
                </a:cubicBezTo>
                <a:cubicBezTo>
                  <a:pt x="5262520" y="280510"/>
                  <a:pt x="5265819" y="271605"/>
                  <a:pt x="5265720" y="260393"/>
                </a:cubicBezTo>
                <a:cubicBezTo>
                  <a:pt x="5265819" y="249380"/>
                  <a:pt x="5262520" y="240649"/>
                  <a:pt x="5255823" y="234199"/>
                </a:cubicBezTo>
                <a:cubicBezTo>
                  <a:pt x="5249126" y="227750"/>
                  <a:pt x="5239328" y="224476"/>
                  <a:pt x="5226429" y="224377"/>
                </a:cubicBezTo>
                <a:close/>
                <a:moveTo>
                  <a:pt x="3747078" y="224079"/>
                </a:moveTo>
                <a:lnTo>
                  <a:pt x="3747078" y="277955"/>
                </a:lnTo>
                <a:lnTo>
                  <a:pt x="3781606" y="277955"/>
                </a:lnTo>
                <a:cubicBezTo>
                  <a:pt x="3787857" y="278054"/>
                  <a:pt x="3793487" y="276963"/>
                  <a:pt x="3798498" y="274681"/>
                </a:cubicBezTo>
                <a:cubicBezTo>
                  <a:pt x="3803508" y="272399"/>
                  <a:pt x="3807402" y="269174"/>
                  <a:pt x="3810181" y="265007"/>
                </a:cubicBezTo>
                <a:cubicBezTo>
                  <a:pt x="3812959" y="260840"/>
                  <a:pt x="3814348" y="255928"/>
                  <a:pt x="3814348" y="250273"/>
                </a:cubicBezTo>
                <a:cubicBezTo>
                  <a:pt x="3814447" y="242335"/>
                  <a:pt x="3811669" y="235985"/>
                  <a:pt x="3806014" y="231223"/>
                </a:cubicBezTo>
                <a:cubicBezTo>
                  <a:pt x="3800358" y="226460"/>
                  <a:pt x="3792520" y="224079"/>
                  <a:pt x="3782499" y="224079"/>
                </a:cubicBezTo>
                <a:close/>
                <a:moveTo>
                  <a:pt x="6661132" y="210089"/>
                </a:moveTo>
                <a:lnTo>
                  <a:pt x="6661132" y="282717"/>
                </a:lnTo>
                <a:lnTo>
                  <a:pt x="6780195" y="282717"/>
                </a:lnTo>
                <a:lnTo>
                  <a:pt x="6780195" y="210089"/>
                </a:lnTo>
                <a:close/>
                <a:moveTo>
                  <a:pt x="7545022" y="207708"/>
                </a:moveTo>
                <a:cubicBezTo>
                  <a:pt x="7558516" y="207708"/>
                  <a:pt x="7570299" y="209072"/>
                  <a:pt x="7580369" y="211801"/>
                </a:cubicBezTo>
                <a:cubicBezTo>
                  <a:pt x="7590439" y="214529"/>
                  <a:pt x="7598253" y="218523"/>
                  <a:pt x="7603809" y="223781"/>
                </a:cubicBezTo>
                <a:cubicBezTo>
                  <a:pt x="7609366" y="229040"/>
                  <a:pt x="7612143" y="235291"/>
                  <a:pt x="7612143" y="242534"/>
                </a:cubicBezTo>
                <a:cubicBezTo>
                  <a:pt x="7612045" y="251960"/>
                  <a:pt x="7607827" y="259699"/>
                  <a:pt x="7599493" y="265751"/>
                </a:cubicBezTo>
                <a:cubicBezTo>
                  <a:pt x="7591159" y="271803"/>
                  <a:pt x="7579601" y="275772"/>
                  <a:pt x="7564817" y="277657"/>
                </a:cubicBezTo>
                <a:lnTo>
                  <a:pt x="7564817" y="288373"/>
                </a:lnTo>
                <a:cubicBezTo>
                  <a:pt x="7589026" y="287083"/>
                  <a:pt x="7610854" y="285198"/>
                  <a:pt x="7630301" y="282717"/>
                </a:cubicBezTo>
                <a:lnTo>
                  <a:pt x="7632979" y="306232"/>
                </a:lnTo>
                <a:cubicBezTo>
                  <a:pt x="7607481" y="310499"/>
                  <a:pt x="7581262" y="313252"/>
                  <a:pt x="7554324" y="314492"/>
                </a:cubicBezTo>
                <a:cubicBezTo>
                  <a:pt x="7527386" y="315732"/>
                  <a:pt x="7497646" y="316352"/>
                  <a:pt x="7465102" y="316352"/>
                </a:cubicBezTo>
                <a:lnTo>
                  <a:pt x="7461232" y="290159"/>
                </a:lnTo>
                <a:cubicBezTo>
                  <a:pt x="7489411" y="290159"/>
                  <a:pt x="7511338" y="290010"/>
                  <a:pt x="7527014" y="289712"/>
                </a:cubicBezTo>
                <a:lnTo>
                  <a:pt x="7527014" y="277806"/>
                </a:lnTo>
                <a:cubicBezTo>
                  <a:pt x="7511933" y="275921"/>
                  <a:pt x="7500201" y="271952"/>
                  <a:pt x="7491816" y="265900"/>
                </a:cubicBezTo>
                <a:cubicBezTo>
                  <a:pt x="7483433" y="259847"/>
                  <a:pt x="7479290" y="252059"/>
                  <a:pt x="7479389" y="242534"/>
                </a:cubicBezTo>
                <a:cubicBezTo>
                  <a:pt x="7479389" y="235291"/>
                  <a:pt x="7482044" y="229065"/>
                  <a:pt x="7487352" y="223856"/>
                </a:cubicBezTo>
                <a:cubicBezTo>
                  <a:pt x="7492660" y="218647"/>
                  <a:pt x="7500275" y="214653"/>
                  <a:pt x="7510197" y="211875"/>
                </a:cubicBezTo>
                <a:cubicBezTo>
                  <a:pt x="7520119" y="209097"/>
                  <a:pt x="7531727" y="207708"/>
                  <a:pt x="7545022" y="207708"/>
                </a:cubicBezTo>
                <a:close/>
                <a:moveTo>
                  <a:pt x="7854436" y="192825"/>
                </a:moveTo>
                <a:cubicBezTo>
                  <a:pt x="7835187" y="192825"/>
                  <a:pt x="7820479" y="194810"/>
                  <a:pt x="7810309" y="198778"/>
                </a:cubicBezTo>
                <a:cubicBezTo>
                  <a:pt x="7800139" y="202747"/>
                  <a:pt x="7795103" y="208502"/>
                  <a:pt x="7795202" y="216042"/>
                </a:cubicBezTo>
                <a:cubicBezTo>
                  <a:pt x="7795103" y="223385"/>
                  <a:pt x="7800039" y="228941"/>
                  <a:pt x="7810011" y="232711"/>
                </a:cubicBezTo>
                <a:cubicBezTo>
                  <a:pt x="7819982" y="236481"/>
                  <a:pt x="7834443" y="238367"/>
                  <a:pt x="7853394" y="238367"/>
                </a:cubicBezTo>
                <a:cubicBezTo>
                  <a:pt x="7872941" y="238367"/>
                  <a:pt x="7887873" y="236506"/>
                  <a:pt x="7898191" y="232785"/>
                </a:cubicBezTo>
                <a:cubicBezTo>
                  <a:pt x="7908511" y="229065"/>
                  <a:pt x="7913669" y="223484"/>
                  <a:pt x="7913669" y="216042"/>
                </a:cubicBezTo>
                <a:cubicBezTo>
                  <a:pt x="7913669" y="208502"/>
                  <a:pt x="7908560" y="202747"/>
                  <a:pt x="7898340" y="198778"/>
                </a:cubicBezTo>
                <a:cubicBezTo>
                  <a:pt x="7888121" y="194810"/>
                  <a:pt x="7873486" y="192825"/>
                  <a:pt x="7854436" y="192825"/>
                </a:cubicBezTo>
                <a:close/>
                <a:moveTo>
                  <a:pt x="7254361" y="191337"/>
                </a:moveTo>
                <a:cubicBezTo>
                  <a:pt x="7234617" y="191337"/>
                  <a:pt x="7219833" y="192900"/>
                  <a:pt x="7210010" y="196025"/>
                </a:cubicBezTo>
                <a:cubicBezTo>
                  <a:pt x="7200188" y="199150"/>
                  <a:pt x="7195326" y="203739"/>
                  <a:pt x="7195425" y="209792"/>
                </a:cubicBezTo>
                <a:cubicBezTo>
                  <a:pt x="7195326" y="216340"/>
                  <a:pt x="7200064" y="221053"/>
                  <a:pt x="7209638" y="223930"/>
                </a:cubicBezTo>
                <a:cubicBezTo>
                  <a:pt x="7219213" y="226808"/>
                  <a:pt x="7234120" y="228246"/>
                  <a:pt x="7254361" y="228246"/>
                </a:cubicBezTo>
                <a:cubicBezTo>
                  <a:pt x="7274701" y="228246"/>
                  <a:pt x="7289658" y="226808"/>
                  <a:pt x="7299233" y="223930"/>
                </a:cubicBezTo>
                <a:cubicBezTo>
                  <a:pt x="7308808" y="221053"/>
                  <a:pt x="7313595" y="216340"/>
                  <a:pt x="7313595" y="209792"/>
                </a:cubicBezTo>
                <a:cubicBezTo>
                  <a:pt x="7313595" y="197488"/>
                  <a:pt x="7293851" y="191337"/>
                  <a:pt x="7254361" y="191337"/>
                </a:cubicBezTo>
                <a:close/>
                <a:moveTo>
                  <a:pt x="6321804" y="187765"/>
                </a:moveTo>
                <a:lnTo>
                  <a:pt x="6361095" y="187765"/>
                </a:lnTo>
                <a:lnTo>
                  <a:pt x="6455154" y="324687"/>
                </a:lnTo>
                <a:lnTo>
                  <a:pt x="6457238" y="324687"/>
                </a:lnTo>
                <a:lnTo>
                  <a:pt x="6457238" y="187765"/>
                </a:lnTo>
                <a:lnTo>
                  <a:pt x="6501588" y="187765"/>
                </a:lnTo>
                <a:lnTo>
                  <a:pt x="6501588" y="403268"/>
                </a:lnTo>
                <a:lnTo>
                  <a:pt x="6462893" y="403268"/>
                </a:lnTo>
                <a:lnTo>
                  <a:pt x="6368238" y="266346"/>
                </a:lnTo>
                <a:lnTo>
                  <a:pt x="6366452" y="266346"/>
                </a:lnTo>
                <a:lnTo>
                  <a:pt x="6366452" y="403268"/>
                </a:lnTo>
                <a:lnTo>
                  <a:pt x="6321804" y="403268"/>
                </a:lnTo>
                <a:close/>
                <a:moveTo>
                  <a:pt x="6102729" y="187765"/>
                </a:moveTo>
                <a:lnTo>
                  <a:pt x="6142020" y="187765"/>
                </a:lnTo>
                <a:lnTo>
                  <a:pt x="6236079" y="324687"/>
                </a:lnTo>
                <a:lnTo>
                  <a:pt x="6238163" y="324687"/>
                </a:lnTo>
                <a:lnTo>
                  <a:pt x="6238163" y="187765"/>
                </a:lnTo>
                <a:lnTo>
                  <a:pt x="6282513" y="187765"/>
                </a:lnTo>
                <a:lnTo>
                  <a:pt x="6282513" y="403268"/>
                </a:lnTo>
                <a:lnTo>
                  <a:pt x="6243818" y="403268"/>
                </a:lnTo>
                <a:lnTo>
                  <a:pt x="6149163" y="266346"/>
                </a:lnTo>
                <a:lnTo>
                  <a:pt x="6147377" y="266346"/>
                </a:lnTo>
                <a:lnTo>
                  <a:pt x="6147377" y="403268"/>
                </a:lnTo>
                <a:lnTo>
                  <a:pt x="6102729" y="403268"/>
                </a:lnTo>
                <a:close/>
                <a:moveTo>
                  <a:pt x="5893179" y="187765"/>
                </a:moveTo>
                <a:lnTo>
                  <a:pt x="5969974" y="187765"/>
                </a:lnTo>
                <a:cubicBezTo>
                  <a:pt x="5991505" y="187765"/>
                  <a:pt x="6010134" y="192056"/>
                  <a:pt x="6025859" y="200639"/>
                </a:cubicBezTo>
                <a:cubicBezTo>
                  <a:pt x="6041586" y="209221"/>
                  <a:pt x="6053616" y="221574"/>
                  <a:pt x="6061950" y="237697"/>
                </a:cubicBezTo>
                <a:cubicBezTo>
                  <a:pt x="6070285" y="253820"/>
                  <a:pt x="6074452" y="272994"/>
                  <a:pt x="6074452" y="295219"/>
                </a:cubicBezTo>
                <a:cubicBezTo>
                  <a:pt x="6074452" y="317543"/>
                  <a:pt x="6070260" y="336816"/>
                  <a:pt x="6061876" y="353039"/>
                </a:cubicBezTo>
                <a:cubicBezTo>
                  <a:pt x="6053492" y="369261"/>
                  <a:pt x="6041387" y="381688"/>
                  <a:pt x="6025562" y="390320"/>
                </a:cubicBezTo>
                <a:cubicBezTo>
                  <a:pt x="6009736" y="398952"/>
                  <a:pt x="5990910" y="403268"/>
                  <a:pt x="5969081" y="403268"/>
                </a:cubicBezTo>
                <a:lnTo>
                  <a:pt x="5893179" y="403268"/>
                </a:lnTo>
                <a:close/>
                <a:moveTo>
                  <a:pt x="5684820" y="187765"/>
                </a:moveTo>
                <a:lnTo>
                  <a:pt x="5861330" y="187765"/>
                </a:lnTo>
                <a:lnTo>
                  <a:pt x="5861330" y="224674"/>
                </a:lnTo>
                <a:lnTo>
                  <a:pt x="5795250" y="224674"/>
                </a:lnTo>
                <a:lnTo>
                  <a:pt x="5795250" y="403268"/>
                </a:lnTo>
                <a:lnTo>
                  <a:pt x="5750899" y="403268"/>
                </a:lnTo>
                <a:lnTo>
                  <a:pt x="5750899" y="224674"/>
                </a:lnTo>
                <a:lnTo>
                  <a:pt x="5684820" y="224674"/>
                </a:lnTo>
                <a:close/>
                <a:moveTo>
                  <a:pt x="5403237" y="187765"/>
                </a:moveTo>
                <a:lnTo>
                  <a:pt x="5460685" y="187765"/>
                </a:lnTo>
                <a:lnTo>
                  <a:pt x="5535099" y="403268"/>
                </a:lnTo>
                <a:lnTo>
                  <a:pt x="5487176" y="403268"/>
                </a:lnTo>
                <a:lnTo>
                  <a:pt x="5470954" y="353559"/>
                </a:lnTo>
                <a:lnTo>
                  <a:pt x="5392968" y="353559"/>
                </a:lnTo>
                <a:lnTo>
                  <a:pt x="5376746" y="403268"/>
                </a:lnTo>
                <a:lnTo>
                  <a:pt x="5328525" y="403268"/>
                </a:lnTo>
                <a:close/>
                <a:moveTo>
                  <a:pt x="5150229" y="187765"/>
                </a:moveTo>
                <a:lnTo>
                  <a:pt x="5234764" y="187765"/>
                </a:lnTo>
                <a:cubicBezTo>
                  <a:pt x="5250738" y="187765"/>
                  <a:pt x="5264529" y="190841"/>
                  <a:pt x="5276138" y="196992"/>
                </a:cubicBezTo>
                <a:cubicBezTo>
                  <a:pt x="5287747" y="203144"/>
                  <a:pt x="5296602" y="211701"/>
                  <a:pt x="5302704" y="222665"/>
                </a:cubicBezTo>
                <a:cubicBezTo>
                  <a:pt x="5308806" y="233629"/>
                  <a:pt x="5311857" y="246205"/>
                  <a:pt x="5311857" y="260393"/>
                </a:cubicBezTo>
                <a:cubicBezTo>
                  <a:pt x="5311857" y="274780"/>
                  <a:pt x="5308756" y="287455"/>
                  <a:pt x="5302555" y="298419"/>
                </a:cubicBezTo>
                <a:cubicBezTo>
                  <a:pt x="5296354" y="309382"/>
                  <a:pt x="5287374" y="317890"/>
                  <a:pt x="5275617" y="323943"/>
                </a:cubicBezTo>
                <a:cubicBezTo>
                  <a:pt x="5263860" y="329995"/>
                  <a:pt x="5249845" y="333021"/>
                  <a:pt x="5233573" y="333021"/>
                </a:cubicBezTo>
                <a:lnTo>
                  <a:pt x="5194878" y="333021"/>
                </a:lnTo>
                <a:lnTo>
                  <a:pt x="5194878" y="403268"/>
                </a:lnTo>
                <a:lnTo>
                  <a:pt x="5150229" y="403268"/>
                </a:lnTo>
                <a:close/>
                <a:moveTo>
                  <a:pt x="4993662" y="187765"/>
                </a:moveTo>
                <a:lnTo>
                  <a:pt x="5051110" y="187765"/>
                </a:lnTo>
                <a:lnTo>
                  <a:pt x="5125524" y="403268"/>
                </a:lnTo>
                <a:lnTo>
                  <a:pt x="5077601" y="403268"/>
                </a:lnTo>
                <a:lnTo>
                  <a:pt x="5061379" y="353559"/>
                </a:lnTo>
                <a:lnTo>
                  <a:pt x="4983393" y="353559"/>
                </a:lnTo>
                <a:lnTo>
                  <a:pt x="4967171" y="403268"/>
                </a:lnTo>
                <a:lnTo>
                  <a:pt x="4918950" y="403268"/>
                </a:lnTo>
                <a:close/>
                <a:moveTo>
                  <a:pt x="4531104" y="187765"/>
                </a:moveTo>
                <a:lnTo>
                  <a:pt x="4675765" y="187765"/>
                </a:lnTo>
                <a:lnTo>
                  <a:pt x="4675765" y="224674"/>
                </a:lnTo>
                <a:lnTo>
                  <a:pt x="4575753" y="224674"/>
                </a:lnTo>
                <a:lnTo>
                  <a:pt x="4575753" y="277062"/>
                </a:lnTo>
                <a:lnTo>
                  <a:pt x="4668324" y="277062"/>
                </a:lnTo>
                <a:lnTo>
                  <a:pt x="4668324" y="313971"/>
                </a:lnTo>
                <a:lnTo>
                  <a:pt x="4575753" y="313971"/>
                </a:lnTo>
                <a:lnTo>
                  <a:pt x="4575753" y="366359"/>
                </a:lnTo>
                <a:lnTo>
                  <a:pt x="4676063" y="366359"/>
                </a:lnTo>
                <a:lnTo>
                  <a:pt x="4676063" y="403268"/>
                </a:lnTo>
                <a:lnTo>
                  <a:pt x="4531104" y="403268"/>
                </a:lnTo>
                <a:close/>
                <a:moveTo>
                  <a:pt x="3702429" y="187765"/>
                </a:moveTo>
                <a:lnTo>
                  <a:pt x="3788154" y="187765"/>
                </a:lnTo>
                <a:cubicBezTo>
                  <a:pt x="3803632" y="187765"/>
                  <a:pt x="3816729" y="190097"/>
                  <a:pt x="3827445" y="194760"/>
                </a:cubicBezTo>
                <a:cubicBezTo>
                  <a:pt x="3838160" y="199423"/>
                  <a:pt x="3846222" y="205922"/>
                  <a:pt x="3851629" y="214256"/>
                </a:cubicBezTo>
                <a:cubicBezTo>
                  <a:pt x="3857037" y="222591"/>
                  <a:pt x="3859691" y="232215"/>
                  <a:pt x="3859592" y="243129"/>
                </a:cubicBezTo>
                <a:cubicBezTo>
                  <a:pt x="3859691" y="255333"/>
                  <a:pt x="3856169" y="265428"/>
                  <a:pt x="3849025" y="273416"/>
                </a:cubicBezTo>
                <a:cubicBezTo>
                  <a:pt x="3841881" y="281403"/>
                  <a:pt x="3832505" y="286686"/>
                  <a:pt x="3820896" y="289266"/>
                </a:cubicBezTo>
                <a:lnTo>
                  <a:pt x="3820896" y="291349"/>
                </a:lnTo>
                <a:cubicBezTo>
                  <a:pt x="3829131" y="291746"/>
                  <a:pt x="3836870" y="294127"/>
                  <a:pt x="3844114" y="298493"/>
                </a:cubicBezTo>
                <a:cubicBezTo>
                  <a:pt x="3851356" y="302859"/>
                  <a:pt x="3857185" y="308936"/>
                  <a:pt x="3861601" y="316725"/>
                </a:cubicBezTo>
                <a:cubicBezTo>
                  <a:pt x="3866016" y="324513"/>
                  <a:pt x="3868224" y="333517"/>
                  <a:pt x="3868224" y="343737"/>
                </a:cubicBezTo>
                <a:cubicBezTo>
                  <a:pt x="3868124" y="355345"/>
                  <a:pt x="3865222" y="365615"/>
                  <a:pt x="3859517" y="374544"/>
                </a:cubicBezTo>
                <a:cubicBezTo>
                  <a:pt x="3853812" y="383474"/>
                  <a:pt x="3845379" y="390494"/>
                  <a:pt x="3834217" y="395603"/>
                </a:cubicBezTo>
                <a:cubicBezTo>
                  <a:pt x="3823054" y="400713"/>
                  <a:pt x="3809585" y="403268"/>
                  <a:pt x="3793810" y="403268"/>
                </a:cubicBezTo>
                <a:lnTo>
                  <a:pt x="3702429" y="403268"/>
                </a:lnTo>
                <a:close/>
                <a:moveTo>
                  <a:pt x="3520561" y="187765"/>
                </a:moveTo>
                <a:lnTo>
                  <a:pt x="3563424" y="187765"/>
                </a:lnTo>
                <a:lnTo>
                  <a:pt x="3563424" y="269918"/>
                </a:lnTo>
                <a:lnTo>
                  <a:pt x="3565210" y="269918"/>
                </a:lnTo>
                <a:cubicBezTo>
                  <a:pt x="3568980" y="260294"/>
                  <a:pt x="3574958" y="252828"/>
                  <a:pt x="3583143" y="247519"/>
                </a:cubicBezTo>
                <a:cubicBezTo>
                  <a:pt x="3591329" y="242211"/>
                  <a:pt x="3601424" y="239557"/>
                  <a:pt x="3613430" y="239557"/>
                </a:cubicBezTo>
                <a:cubicBezTo>
                  <a:pt x="3624642" y="239557"/>
                  <a:pt x="3634464" y="241988"/>
                  <a:pt x="3642898" y="246850"/>
                </a:cubicBezTo>
                <a:cubicBezTo>
                  <a:pt x="3651331" y="251711"/>
                  <a:pt x="3657855" y="258706"/>
                  <a:pt x="3662469" y="267834"/>
                </a:cubicBezTo>
                <a:cubicBezTo>
                  <a:pt x="3667083" y="276963"/>
                  <a:pt x="3669389" y="287777"/>
                  <a:pt x="3669389" y="300279"/>
                </a:cubicBezTo>
                <a:lnTo>
                  <a:pt x="3669389" y="403268"/>
                </a:lnTo>
                <a:lnTo>
                  <a:pt x="3625336" y="403268"/>
                </a:lnTo>
                <a:lnTo>
                  <a:pt x="3625336" y="308018"/>
                </a:lnTo>
                <a:cubicBezTo>
                  <a:pt x="3625336" y="297997"/>
                  <a:pt x="3622781" y="290184"/>
                  <a:pt x="3617672" y="284578"/>
                </a:cubicBezTo>
                <a:cubicBezTo>
                  <a:pt x="3612562" y="278972"/>
                  <a:pt x="3605393" y="276169"/>
                  <a:pt x="3596166" y="276169"/>
                </a:cubicBezTo>
                <a:cubicBezTo>
                  <a:pt x="3586740" y="276169"/>
                  <a:pt x="3579125" y="279145"/>
                  <a:pt x="3573321" y="285099"/>
                </a:cubicBezTo>
                <a:cubicBezTo>
                  <a:pt x="3567517" y="291052"/>
                  <a:pt x="3564614" y="299287"/>
                  <a:pt x="3564614" y="309804"/>
                </a:cubicBezTo>
                <a:lnTo>
                  <a:pt x="3564614" y="403268"/>
                </a:lnTo>
                <a:lnTo>
                  <a:pt x="3520561" y="403268"/>
                </a:lnTo>
                <a:close/>
                <a:moveTo>
                  <a:pt x="4808222" y="184788"/>
                </a:moveTo>
                <a:cubicBezTo>
                  <a:pt x="4824792" y="184788"/>
                  <a:pt x="4839774" y="187864"/>
                  <a:pt x="4853168" y="194016"/>
                </a:cubicBezTo>
                <a:cubicBezTo>
                  <a:pt x="4866563" y="200167"/>
                  <a:pt x="4877452" y="209097"/>
                  <a:pt x="4885836" y="220805"/>
                </a:cubicBezTo>
                <a:cubicBezTo>
                  <a:pt x="4894220" y="232513"/>
                  <a:pt x="4899404" y="246502"/>
                  <a:pt x="4901389" y="262774"/>
                </a:cubicBezTo>
                <a:lnTo>
                  <a:pt x="4856145" y="262774"/>
                </a:lnTo>
                <a:cubicBezTo>
                  <a:pt x="4854359" y="250967"/>
                  <a:pt x="4849249" y="241641"/>
                  <a:pt x="4840816" y="234795"/>
                </a:cubicBezTo>
                <a:cubicBezTo>
                  <a:pt x="4832382" y="227949"/>
                  <a:pt x="4821815" y="224476"/>
                  <a:pt x="4809115" y="224377"/>
                </a:cubicBezTo>
                <a:cubicBezTo>
                  <a:pt x="4797903" y="224476"/>
                  <a:pt x="4788105" y="227304"/>
                  <a:pt x="4779722" y="232860"/>
                </a:cubicBezTo>
                <a:cubicBezTo>
                  <a:pt x="4771338" y="238416"/>
                  <a:pt x="4764863" y="246527"/>
                  <a:pt x="4760300" y="257193"/>
                </a:cubicBezTo>
                <a:cubicBezTo>
                  <a:pt x="4755735" y="267859"/>
                  <a:pt x="4753453" y="280634"/>
                  <a:pt x="4753453" y="295517"/>
                </a:cubicBezTo>
                <a:cubicBezTo>
                  <a:pt x="4753453" y="310697"/>
                  <a:pt x="4755760" y="323595"/>
                  <a:pt x="4760374" y="334212"/>
                </a:cubicBezTo>
                <a:cubicBezTo>
                  <a:pt x="4764988" y="344828"/>
                  <a:pt x="4771437" y="352865"/>
                  <a:pt x="4779722" y="358322"/>
                </a:cubicBezTo>
                <a:cubicBezTo>
                  <a:pt x="4788006" y="363779"/>
                  <a:pt x="4797705" y="366557"/>
                  <a:pt x="4808817" y="366656"/>
                </a:cubicBezTo>
                <a:cubicBezTo>
                  <a:pt x="4821220" y="366557"/>
                  <a:pt x="4831687" y="363258"/>
                  <a:pt x="4840220" y="356759"/>
                </a:cubicBezTo>
                <a:cubicBezTo>
                  <a:pt x="4848753" y="350260"/>
                  <a:pt x="4854061" y="341256"/>
                  <a:pt x="4856145" y="329747"/>
                </a:cubicBezTo>
                <a:lnTo>
                  <a:pt x="4901389" y="330045"/>
                </a:lnTo>
                <a:cubicBezTo>
                  <a:pt x="4899702" y="343638"/>
                  <a:pt x="4894890" y="356238"/>
                  <a:pt x="4886952" y="367847"/>
                </a:cubicBezTo>
                <a:cubicBezTo>
                  <a:pt x="4879015" y="379456"/>
                  <a:pt x="4868299" y="388757"/>
                  <a:pt x="4854805" y="395752"/>
                </a:cubicBezTo>
                <a:cubicBezTo>
                  <a:pt x="4841312" y="402747"/>
                  <a:pt x="4825784" y="406245"/>
                  <a:pt x="4808222" y="406245"/>
                </a:cubicBezTo>
                <a:cubicBezTo>
                  <a:pt x="4788875" y="406245"/>
                  <a:pt x="4771635" y="401854"/>
                  <a:pt x="4756504" y="393073"/>
                </a:cubicBezTo>
                <a:cubicBezTo>
                  <a:pt x="4741373" y="384292"/>
                  <a:pt x="4729492" y="371543"/>
                  <a:pt x="4720860" y="354825"/>
                </a:cubicBezTo>
                <a:cubicBezTo>
                  <a:pt x="4712228" y="338106"/>
                  <a:pt x="4707912" y="318337"/>
                  <a:pt x="4707912" y="295517"/>
                </a:cubicBezTo>
                <a:cubicBezTo>
                  <a:pt x="4707912" y="272597"/>
                  <a:pt x="4712253" y="252803"/>
                  <a:pt x="4720934" y="236134"/>
                </a:cubicBezTo>
                <a:cubicBezTo>
                  <a:pt x="4729616" y="219465"/>
                  <a:pt x="4741547" y="206741"/>
                  <a:pt x="4756728" y="197960"/>
                </a:cubicBezTo>
                <a:cubicBezTo>
                  <a:pt x="4771908" y="189179"/>
                  <a:pt x="4789073" y="184788"/>
                  <a:pt x="4808222" y="184788"/>
                </a:cubicBezTo>
                <a:close/>
                <a:moveTo>
                  <a:pt x="2715699" y="184788"/>
                </a:moveTo>
                <a:cubicBezTo>
                  <a:pt x="2731376" y="184788"/>
                  <a:pt x="2745217" y="187517"/>
                  <a:pt x="2757222" y="192974"/>
                </a:cubicBezTo>
                <a:cubicBezTo>
                  <a:pt x="2769228" y="198431"/>
                  <a:pt x="2778554" y="206046"/>
                  <a:pt x="2785203" y="215819"/>
                </a:cubicBezTo>
                <a:cubicBezTo>
                  <a:pt x="2791849" y="225592"/>
                  <a:pt x="2795273" y="236779"/>
                  <a:pt x="2795471" y="249380"/>
                </a:cubicBezTo>
                <a:lnTo>
                  <a:pt x="2752608" y="249380"/>
                </a:lnTo>
                <a:cubicBezTo>
                  <a:pt x="2751716" y="240847"/>
                  <a:pt x="2748020" y="234199"/>
                  <a:pt x="2741521" y="229437"/>
                </a:cubicBezTo>
                <a:cubicBezTo>
                  <a:pt x="2735022" y="224674"/>
                  <a:pt x="2726316" y="222293"/>
                  <a:pt x="2715402" y="222293"/>
                </a:cubicBezTo>
                <a:cubicBezTo>
                  <a:pt x="2707960" y="222293"/>
                  <a:pt x="2701585" y="223360"/>
                  <a:pt x="2696277" y="225493"/>
                </a:cubicBezTo>
                <a:cubicBezTo>
                  <a:pt x="2690969" y="227626"/>
                  <a:pt x="2686926" y="230578"/>
                  <a:pt x="2684147" y="234348"/>
                </a:cubicBezTo>
                <a:cubicBezTo>
                  <a:pt x="2681370" y="238118"/>
                  <a:pt x="2679981" y="242385"/>
                  <a:pt x="2679981" y="247147"/>
                </a:cubicBezTo>
                <a:cubicBezTo>
                  <a:pt x="2679981" y="254291"/>
                  <a:pt x="2683081" y="259922"/>
                  <a:pt x="2689283" y="264039"/>
                </a:cubicBezTo>
                <a:cubicBezTo>
                  <a:pt x="2695484" y="268157"/>
                  <a:pt x="2703892" y="271406"/>
                  <a:pt x="2714509" y="273788"/>
                </a:cubicBezTo>
                <a:lnTo>
                  <a:pt x="2733857" y="278550"/>
                </a:lnTo>
                <a:cubicBezTo>
                  <a:pt x="2753800" y="283114"/>
                  <a:pt x="2769525" y="290531"/>
                  <a:pt x="2781035" y="300800"/>
                </a:cubicBezTo>
                <a:cubicBezTo>
                  <a:pt x="2792544" y="311069"/>
                  <a:pt x="2798348" y="324687"/>
                  <a:pt x="2798448" y="341653"/>
                </a:cubicBezTo>
                <a:cubicBezTo>
                  <a:pt x="2798448" y="354750"/>
                  <a:pt x="2795124" y="366160"/>
                  <a:pt x="2788476" y="375884"/>
                </a:cubicBezTo>
                <a:cubicBezTo>
                  <a:pt x="2781829" y="385607"/>
                  <a:pt x="2772254" y="393098"/>
                  <a:pt x="2759752" y="398357"/>
                </a:cubicBezTo>
                <a:cubicBezTo>
                  <a:pt x="2747251" y="403615"/>
                  <a:pt x="2732368" y="406245"/>
                  <a:pt x="2715104" y="406245"/>
                </a:cubicBezTo>
                <a:cubicBezTo>
                  <a:pt x="2697642" y="406344"/>
                  <a:pt x="2682511" y="403715"/>
                  <a:pt x="2669712" y="398357"/>
                </a:cubicBezTo>
                <a:cubicBezTo>
                  <a:pt x="2656912" y="392999"/>
                  <a:pt x="2646941" y="385061"/>
                  <a:pt x="2639796" y="374544"/>
                </a:cubicBezTo>
                <a:cubicBezTo>
                  <a:pt x="2632653" y="364027"/>
                  <a:pt x="2628883" y="351178"/>
                  <a:pt x="2628486" y="335998"/>
                </a:cubicBezTo>
                <a:lnTo>
                  <a:pt x="2671944" y="335998"/>
                </a:lnTo>
                <a:cubicBezTo>
                  <a:pt x="2672638" y="346614"/>
                  <a:pt x="2676830" y="354725"/>
                  <a:pt x="2684520" y="360331"/>
                </a:cubicBezTo>
                <a:cubicBezTo>
                  <a:pt x="2692209" y="365937"/>
                  <a:pt x="2702206" y="368740"/>
                  <a:pt x="2714509" y="368740"/>
                </a:cubicBezTo>
                <a:cubicBezTo>
                  <a:pt x="2722248" y="368740"/>
                  <a:pt x="2729044" y="367599"/>
                  <a:pt x="2734898" y="365317"/>
                </a:cubicBezTo>
                <a:cubicBezTo>
                  <a:pt x="2740752" y="363035"/>
                  <a:pt x="2745266" y="359860"/>
                  <a:pt x="2748441" y="355792"/>
                </a:cubicBezTo>
                <a:cubicBezTo>
                  <a:pt x="2751616" y="351724"/>
                  <a:pt x="2753204" y="347011"/>
                  <a:pt x="2753204" y="341653"/>
                </a:cubicBezTo>
                <a:cubicBezTo>
                  <a:pt x="2753204" y="334708"/>
                  <a:pt x="2750203" y="329176"/>
                  <a:pt x="2744200" y="325059"/>
                </a:cubicBezTo>
                <a:cubicBezTo>
                  <a:pt x="2738197" y="320941"/>
                  <a:pt x="2728895" y="317345"/>
                  <a:pt x="2716295" y="314269"/>
                </a:cubicBezTo>
                <a:lnTo>
                  <a:pt x="2692779" y="308613"/>
                </a:lnTo>
                <a:cubicBezTo>
                  <a:pt x="2653688" y="298989"/>
                  <a:pt x="2634141" y="279443"/>
                  <a:pt x="2634141" y="249975"/>
                </a:cubicBezTo>
                <a:cubicBezTo>
                  <a:pt x="2634141" y="237176"/>
                  <a:pt x="2637639" y="225840"/>
                  <a:pt x="2644634" y="215968"/>
                </a:cubicBezTo>
                <a:cubicBezTo>
                  <a:pt x="2651629" y="206096"/>
                  <a:pt x="2661302" y="198431"/>
                  <a:pt x="2673655" y="192974"/>
                </a:cubicBezTo>
                <a:cubicBezTo>
                  <a:pt x="2686008" y="187517"/>
                  <a:pt x="2700023" y="184788"/>
                  <a:pt x="2715699" y="184788"/>
                </a:cubicBezTo>
                <a:close/>
                <a:moveTo>
                  <a:pt x="6623627" y="179728"/>
                </a:moveTo>
                <a:lnTo>
                  <a:pt x="6817699" y="179728"/>
                </a:lnTo>
                <a:lnTo>
                  <a:pt x="6817699" y="312483"/>
                </a:lnTo>
                <a:lnTo>
                  <a:pt x="6739713" y="312483"/>
                </a:lnTo>
                <a:lnTo>
                  <a:pt x="6739713" y="367847"/>
                </a:lnTo>
                <a:lnTo>
                  <a:pt x="6845381" y="367847"/>
                </a:lnTo>
                <a:lnTo>
                  <a:pt x="6845381" y="399101"/>
                </a:lnTo>
                <a:lnTo>
                  <a:pt x="6597434" y="399101"/>
                </a:lnTo>
                <a:lnTo>
                  <a:pt x="6597434" y="367847"/>
                </a:lnTo>
                <a:lnTo>
                  <a:pt x="6701911" y="367847"/>
                </a:lnTo>
                <a:lnTo>
                  <a:pt x="6701911" y="312483"/>
                </a:lnTo>
                <a:lnTo>
                  <a:pt x="6623627" y="312483"/>
                </a:lnTo>
                <a:close/>
                <a:moveTo>
                  <a:pt x="4199813" y="175561"/>
                </a:moveTo>
                <a:cubicBezTo>
                  <a:pt x="4204079" y="175561"/>
                  <a:pt x="4208048" y="176578"/>
                  <a:pt x="4211719" y="178612"/>
                </a:cubicBezTo>
                <a:cubicBezTo>
                  <a:pt x="4215390" y="180646"/>
                  <a:pt x="4218292" y="183399"/>
                  <a:pt x="4220426" y="186872"/>
                </a:cubicBezTo>
                <a:cubicBezTo>
                  <a:pt x="4222559" y="190345"/>
                  <a:pt x="4223625" y="194115"/>
                  <a:pt x="4223625" y="198183"/>
                </a:cubicBezTo>
                <a:cubicBezTo>
                  <a:pt x="4223625" y="202152"/>
                  <a:pt x="4222559" y="205848"/>
                  <a:pt x="4220426" y="209271"/>
                </a:cubicBezTo>
                <a:cubicBezTo>
                  <a:pt x="4218292" y="212694"/>
                  <a:pt x="4215390" y="215422"/>
                  <a:pt x="4211719" y="217456"/>
                </a:cubicBezTo>
                <a:cubicBezTo>
                  <a:pt x="4208048" y="219490"/>
                  <a:pt x="4204079" y="220507"/>
                  <a:pt x="4199813" y="220507"/>
                </a:cubicBezTo>
                <a:cubicBezTo>
                  <a:pt x="4195447" y="220507"/>
                  <a:pt x="4191429" y="219490"/>
                  <a:pt x="4187758" y="217456"/>
                </a:cubicBezTo>
                <a:cubicBezTo>
                  <a:pt x="4184086" y="215422"/>
                  <a:pt x="4181160" y="212694"/>
                  <a:pt x="4178977" y="209271"/>
                </a:cubicBezTo>
                <a:cubicBezTo>
                  <a:pt x="4176794" y="205848"/>
                  <a:pt x="4175703" y="202152"/>
                  <a:pt x="4175703" y="198183"/>
                </a:cubicBezTo>
                <a:cubicBezTo>
                  <a:pt x="4175703" y="194115"/>
                  <a:pt x="4176794" y="190345"/>
                  <a:pt x="4178977" y="186872"/>
                </a:cubicBezTo>
                <a:cubicBezTo>
                  <a:pt x="4181160" y="183399"/>
                  <a:pt x="4184086" y="180646"/>
                  <a:pt x="4187758" y="178612"/>
                </a:cubicBezTo>
                <a:cubicBezTo>
                  <a:pt x="4191429" y="176578"/>
                  <a:pt x="4195447" y="175561"/>
                  <a:pt x="4199813" y="175561"/>
                </a:cubicBezTo>
                <a:close/>
                <a:moveTo>
                  <a:pt x="6875742" y="172882"/>
                </a:moveTo>
                <a:lnTo>
                  <a:pt x="6981410" y="172882"/>
                </a:lnTo>
                <a:lnTo>
                  <a:pt x="6981410" y="202648"/>
                </a:lnTo>
                <a:lnTo>
                  <a:pt x="6913545" y="202648"/>
                </a:lnTo>
                <a:lnTo>
                  <a:pt x="6913545" y="264858"/>
                </a:lnTo>
                <a:cubicBezTo>
                  <a:pt x="6929718" y="264659"/>
                  <a:pt x="6943459" y="264188"/>
                  <a:pt x="6954770" y="263444"/>
                </a:cubicBezTo>
                <a:cubicBezTo>
                  <a:pt x="6966081" y="262700"/>
                  <a:pt x="6977541" y="261385"/>
                  <a:pt x="6989149" y="259500"/>
                </a:cubicBezTo>
                <a:lnTo>
                  <a:pt x="6991531" y="289563"/>
                </a:lnTo>
                <a:cubicBezTo>
                  <a:pt x="6977541" y="291746"/>
                  <a:pt x="6963625" y="293185"/>
                  <a:pt x="6949784" y="293879"/>
                </a:cubicBezTo>
                <a:cubicBezTo>
                  <a:pt x="6935943" y="294574"/>
                  <a:pt x="6917514" y="294921"/>
                  <a:pt x="6894495" y="294921"/>
                </a:cubicBezTo>
                <a:lnTo>
                  <a:pt x="6875742" y="294921"/>
                </a:lnTo>
                <a:close/>
                <a:moveTo>
                  <a:pt x="7008199" y="164548"/>
                </a:moveTo>
                <a:lnTo>
                  <a:pt x="7043918" y="164548"/>
                </a:lnTo>
                <a:lnTo>
                  <a:pt x="7043918" y="300577"/>
                </a:lnTo>
                <a:lnTo>
                  <a:pt x="7008199" y="300577"/>
                </a:lnTo>
                <a:lnTo>
                  <a:pt x="7008199" y="245213"/>
                </a:lnTo>
                <a:lnTo>
                  <a:pt x="6965635" y="245213"/>
                </a:lnTo>
                <a:lnTo>
                  <a:pt x="6965635" y="216638"/>
                </a:lnTo>
                <a:lnTo>
                  <a:pt x="7008199" y="216638"/>
                </a:lnTo>
                <a:close/>
                <a:moveTo>
                  <a:pt x="7854436" y="163655"/>
                </a:moveTo>
                <a:cubicBezTo>
                  <a:pt x="7874280" y="163655"/>
                  <a:pt x="7891619" y="165763"/>
                  <a:pt x="7906451" y="169980"/>
                </a:cubicBezTo>
                <a:cubicBezTo>
                  <a:pt x="7921285" y="174197"/>
                  <a:pt x="7932745" y="180224"/>
                  <a:pt x="7940831" y="188063"/>
                </a:cubicBezTo>
                <a:cubicBezTo>
                  <a:pt x="7948917" y="195901"/>
                  <a:pt x="7952960" y="205227"/>
                  <a:pt x="7952960" y="216042"/>
                </a:cubicBezTo>
                <a:cubicBezTo>
                  <a:pt x="7952861" y="224774"/>
                  <a:pt x="7950083" y="232513"/>
                  <a:pt x="7944625" y="239259"/>
                </a:cubicBezTo>
                <a:cubicBezTo>
                  <a:pt x="7939169" y="246006"/>
                  <a:pt x="7931331" y="251563"/>
                  <a:pt x="7921111" y="255928"/>
                </a:cubicBezTo>
                <a:lnTo>
                  <a:pt x="7921111" y="288075"/>
                </a:lnTo>
                <a:lnTo>
                  <a:pt x="7977963" y="288075"/>
                </a:lnTo>
                <a:lnTo>
                  <a:pt x="7977963" y="318436"/>
                </a:lnTo>
                <a:lnTo>
                  <a:pt x="7730909" y="318436"/>
                </a:lnTo>
                <a:lnTo>
                  <a:pt x="7730909" y="288075"/>
                </a:lnTo>
                <a:lnTo>
                  <a:pt x="7786570" y="288075"/>
                </a:lnTo>
                <a:lnTo>
                  <a:pt x="7786570" y="255631"/>
                </a:lnTo>
                <a:cubicBezTo>
                  <a:pt x="7776549" y="251166"/>
                  <a:pt x="7768885" y="245609"/>
                  <a:pt x="7763577" y="238962"/>
                </a:cubicBezTo>
                <a:cubicBezTo>
                  <a:pt x="7758269" y="232314"/>
                  <a:pt x="7755614" y="224674"/>
                  <a:pt x="7755614" y="216042"/>
                </a:cubicBezTo>
                <a:cubicBezTo>
                  <a:pt x="7755614" y="205227"/>
                  <a:pt x="7759633" y="195901"/>
                  <a:pt x="7767669" y="188063"/>
                </a:cubicBezTo>
                <a:cubicBezTo>
                  <a:pt x="7775706" y="180224"/>
                  <a:pt x="7787165" y="174197"/>
                  <a:pt x="7802049" y="169980"/>
                </a:cubicBezTo>
                <a:cubicBezTo>
                  <a:pt x="7816931" y="165763"/>
                  <a:pt x="7834394" y="163655"/>
                  <a:pt x="7854436" y="163655"/>
                </a:cubicBezTo>
                <a:close/>
                <a:moveTo>
                  <a:pt x="7254361" y="163655"/>
                </a:moveTo>
                <a:cubicBezTo>
                  <a:pt x="7275098" y="163655"/>
                  <a:pt x="7292833" y="165441"/>
                  <a:pt x="7307567" y="169013"/>
                </a:cubicBezTo>
                <a:cubicBezTo>
                  <a:pt x="7322301" y="172584"/>
                  <a:pt x="7333538" y="177818"/>
                  <a:pt x="7341277" y="184714"/>
                </a:cubicBezTo>
                <a:cubicBezTo>
                  <a:pt x="7349016" y="191610"/>
                  <a:pt x="7352885" y="199969"/>
                  <a:pt x="7352885" y="209792"/>
                </a:cubicBezTo>
                <a:cubicBezTo>
                  <a:pt x="7352885" y="219813"/>
                  <a:pt x="7349016" y="228271"/>
                  <a:pt x="7341277" y="235167"/>
                </a:cubicBezTo>
                <a:cubicBezTo>
                  <a:pt x="7333538" y="242062"/>
                  <a:pt x="7322326" y="247296"/>
                  <a:pt x="7307642" y="250868"/>
                </a:cubicBezTo>
                <a:cubicBezTo>
                  <a:pt x="7292958" y="254440"/>
                  <a:pt x="7275197" y="256226"/>
                  <a:pt x="7254361" y="256226"/>
                </a:cubicBezTo>
                <a:cubicBezTo>
                  <a:pt x="7233525" y="256226"/>
                  <a:pt x="7215716" y="254440"/>
                  <a:pt x="7200932" y="250868"/>
                </a:cubicBezTo>
                <a:cubicBezTo>
                  <a:pt x="7186148" y="247296"/>
                  <a:pt x="7174887" y="242062"/>
                  <a:pt x="7167148" y="235167"/>
                </a:cubicBezTo>
                <a:cubicBezTo>
                  <a:pt x="7159409" y="228271"/>
                  <a:pt x="7155539" y="219813"/>
                  <a:pt x="7155539" y="209792"/>
                </a:cubicBezTo>
                <a:cubicBezTo>
                  <a:pt x="7155539" y="199969"/>
                  <a:pt x="7159409" y="191610"/>
                  <a:pt x="7167148" y="184714"/>
                </a:cubicBezTo>
                <a:cubicBezTo>
                  <a:pt x="7174887" y="177818"/>
                  <a:pt x="7186148" y="172584"/>
                  <a:pt x="7200932" y="169013"/>
                </a:cubicBezTo>
                <a:cubicBezTo>
                  <a:pt x="7215716" y="165441"/>
                  <a:pt x="7233525" y="163655"/>
                  <a:pt x="7254361" y="163655"/>
                </a:cubicBezTo>
                <a:close/>
                <a:moveTo>
                  <a:pt x="8174417" y="160083"/>
                </a:moveTo>
                <a:lnTo>
                  <a:pt x="8212517" y="160083"/>
                </a:lnTo>
                <a:lnTo>
                  <a:pt x="8212517" y="243129"/>
                </a:lnTo>
                <a:lnTo>
                  <a:pt x="8249128" y="243129"/>
                </a:lnTo>
                <a:lnTo>
                  <a:pt x="8249128" y="274085"/>
                </a:lnTo>
                <a:lnTo>
                  <a:pt x="8212517" y="274085"/>
                </a:lnTo>
                <a:lnTo>
                  <a:pt x="8212517" y="362192"/>
                </a:lnTo>
                <a:lnTo>
                  <a:pt x="8174417" y="362192"/>
                </a:lnTo>
                <a:close/>
                <a:moveTo>
                  <a:pt x="7062373" y="160083"/>
                </a:moveTo>
                <a:lnTo>
                  <a:pt x="7098389" y="160083"/>
                </a:lnTo>
                <a:lnTo>
                  <a:pt x="7098389" y="301767"/>
                </a:lnTo>
                <a:lnTo>
                  <a:pt x="7062373" y="301767"/>
                </a:lnTo>
                <a:close/>
                <a:moveTo>
                  <a:pt x="7642802" y="159785"/>
                </a:moveTo>
                <a:lnTo>
                  <a:pt x="7680902" y="159785"/>
                </a:lnTo>
                <a:lnTo>
                  <a:pt x="7680902" y="223781"/>
                </a:lnTo>
                <a:lnTo>
                  <a:pt x="7715431" y="223781"/>
                </a:lnTo>
                <a:lnTo>
                  <a:pt x="7715431" y="255333"/>
                </a:lnTo>
                <a:lnTo>
                  <a:pt x="7680902" y="255333"/>
                </a:lnTo>
                <a:lnTo>
                  <a:pt x="7680902" y="319329"/>
                </a:lnTo>
                <a:lnTo>
                  <a:pt x="7642802" y="319329"/>
                </a:lnTo>
                <a:close/>
                <a:moveTo>
                  <a:pt x="8059223" y="159488"/>
                </a:moveTo>
                <a:lnTo>
                  <a:pt x="8097025" y="159488"/>
                </a:lnTo>
                <a:lnTo>
                  <a:pt x="8097025" y="188360"/>
                </a:lnTo>
                <a:lnTo>
                  <a:pt x="8158343" y="188360"/>
                </a:lnTo>
                <a:lnTo>
                  <a:pt x="8158343" y="218424"/>
                </a:lnTo>
                <a:lnTo>
                  <a:pt x="7997609" y="218424"/>
                </a:lnTo>
                <a:lnTo>
                  <a:pt x="7997609" y="188360"/>
                </a:lnTo>
                <a:lnTo>
                  <a:pt x="8059223" y="188360"/>
                </a:lnTo>
                <a:close/>
                <a:moveTo>
                  <a:pt x="7527014" y="157404"/>
                </a:moveTo>
                <a:lnTo>
                  <a:pt x="7564817" y="157404"/>
                </a:lnTo>
                <a:lnTo>
                  <a:pt x="7564817" y="176752"/>
                </a:lnTo>
                <a:lnTo>
                  <a:pt x="7623455" y="176752"/>
                </a:lnTo>
                <a:lnTo>
                  <a:pt x="7623455" y="202052"/>
                </a:lnTo>
                <a:lnTo>
                  <a:pt x="7468376" y="202052"/>
                </a:lnTo>
                <a:lnTo>
                  <a:pt x="7468376" y="176752"/>
                </a:lnTo>
                <a:lnTo>
                  <a:pt x="7527014" y="176752"/>
                </a:lnTo>
                <a:close/>
                <a:moveTo>
                  <a:pt x="2431781" y="137545"/>
                </a:moveTo>
                <a:cubicBezTo>
                  <a:pt x="2439012" y="137545"/>
                  <a:pt x="2445749" y="139352"/>
                  <a:pt x="2451995" y="142968"/>
                </a:cubicBezTo>
                <a:cubicBezTo>
                  <a:pt x="2458239" y="146583"/>
                  <a:pt x="2463251" y="151554"/>
                  <a:pt x="2467030" y="157881"/>
                </a:cubicBezTo>
                <a:cubicBezTo>
                  <a:pt x="2470810" y="164207"/>
                  <a:pt x="2472700" y="171068"/>
                  <a:pt x="2472700" y="178463"/>
                </a:cubicBezTo>
                <a:cubicBezTo>
                  <a:pt x="2472700" y="186022"/>
                  <a:pt x="2470810" y="192965"/>
                  <a:pt x="2467030" y="199292"/>
                </a:cubicBezTo>
                <a:cubicBezTo>
                  <a:pt x="2463251" y="205619"/>
                  <a:pt x="2458239" y="210631"/>
                  <a:pt x="2451995" y="214328"/>
                </a:cubicBezTo>
                <a:cubicBezTo>
                  <a:pt x="2445749" y="218026"/>
                  <a:pt x="2439012" y="219875"/>
                  <a:pt x="2431781" y="219875"/>
                </a:cubicBezTo>
                <a:cubicBezTo>
                  <a:pt x="2424223" y="219875"/>
                  <a:pt x="2417238" y="218026"/>
                  <a:pt x="2410829" y="214328"/>
                </a:cubicBezTo>
                <a:cubicBezTo>
                  <a:pt x="2404420" y="210631"/>
                  <a:pt x="2399368" y="205619"/>
                  <a:pt x="2395670" y="199292"/>
                </a:cubicBezTo>
                <a:cubicBezTo>
                  <a:pt x="2391973" y="192965"/>
                  <a:pt x="2390206" y="186022"/>
                  <a:pt x="2390370" y="178463"/>
                </a:cubicBezTo>
                <a:cubicBezTo>
                  <a:pt x="2390206" y="171068"/>
                  <a:pt x="2391973" y="164207"/>
                  <a:pt x="2395670" y="157881"/>
                </a:cubicBezTo>
                <a:cubicBezTo>
                  <a:pt x="2399368" y="151554"/>
                  <a:pt x="2404420" y="146583"/>
                  <a:pt x="2410829" y="142968"/>
                </a:cubicBezTo>
                <a:cubicBezTo>
                  <a:pt x="2417238" y="139352"/>
                  <a:pt x="2424223" y="137545"/>
                  <a:pt x="2431781" y="137545"/>
                </a:cubicBezTo>
                <a:close/>
                <a:moveTo>
                  <a:pt x="1044816" y="126699"/>
                </a:moveTo>
                <a:lnTo>
                  <a:pt x="1000200" y="263258"/>
                </a:lnTo>
                <a:lnTo>
                  <a:pt x="1091897" y="263258"/>
                </a:lnTo>
                <a:lnTo>
                  <a:pt x="1047281" y="126699"/>
                </a:lnTo>
                <a:close/>
                <a:moveTo>
                  <a:pt x="143461" y="102049"/>
                </a:moveTo>
                <a:cubicBezTo>
                  <a:pt x="122262" y="102214"/>
                  <a:pt x="105706" y="112895"/>
                  <a:pt x="93792" y="134094"/>
                </a:cubicBezTo>
                <a:cubicBezTo>
                  <a:pt x="81878" y="155293"/>
                  <a:pt x="75921" y="186269"/>
                  <a:pt x="75921" y="227023"/>
                </a:cubicBezTo>
                <a:cubicBezTo>
                  <a:pt x="75921" y="266462"/>
                  <a:pt x="81919" y="296330"/>
                  <a:pt x="93915" y="316625"/>
                </a:cubicBezTo>
                <a:cubicBezTo>
                  <a:pt x="105911" y="336919"/>
                  <a:pt x="122426" y="347067"/>
                  <a:pt x="143461" y="347067"/>
                </a:cubicBezTo>
                <a:cubicBezTo>
                  <a:pt x="164659" y="347067"/>
                  <a:pt x="181257" y="336755"/>
                  <a:pt x="193253" y="316132"/>
                </a:cubicBezTo>
                <a:cubicBezTo>
                  <a:pt x="205249" y="295508"/>
                  <a:pt x="211165" y="265066"/>
                  <a:pt x="211001" y="224805"/>
                </a:cubicBezTo>
                <a:cubicBezTo>
                  <a:pt x="211001" y="198183"/>
                  <a:pt x="208289" y="175711"/>
                  <a:pt x="202866" y="157388"/>
                </a:cubicBezTo>
                <a:cubicBezTo>
                  <a:pt x="197444" y="139065"/>
                  <a:pt x="189638" y="125302"/>
                  <a:pt x="179449" y="116100"/>
                </a:cubicBezTo>
                <a:cubicBezTo>
                  <a:pt x="169261" y="106897"/>
                  <a:pt x="157265" y="102214"/>
                  <a:pt x="143461" y="102049"/>
                </a:cubicBezTo>
                <a:close/>
                <a:moveTo>
                  <a:pt x="1256895" y="46341"/>
                </a:moveTo>
                <a:lnTo>
                  <a:pt x="1330844" y="46341"/>
                </a:lnTo>
                <a:lnTo>
                  <a:pt x="1330844" y="403268"/>
                </a:lnTo>
                <a:lnTo>
                  <a:pt x="1256895" y="403268"/>
                </a:lnTo>
                <a:close/>
                <a:moveTo>
                  <a:pt x="998474" y="46341"/>
                </a:moveTo>
                <a:lnTo>
                  <a:pt x="1093622" y="46341"/>
                </a:lnTo>
                <a:lnTo>
                  <a:pt x="1216871" y="403268"/>
                </a:lnTo>
                <a:lnTo>
                  <a:pt x="1137499" y="403268"/>
                </a:lnTo>
                <a:lnTo>
                  <a:pt x="1110630" y="320938"/>
                </a:lnTo>
                <a:lnTo>
                  <a:pt x="981466" y="320938"/>
                </a:lnTo>
                <a:lnTo>
                  <a:pt x="954598" y="403268"/>
                </a:lnTo>
                <a:lnTo>
                  <a:pt x="874733" y="403268"/>
                </a:lnTo>
                <a:close/>
                <a:moveTo>
                  <a:pt x="471413" y="41411"/>
                </a:moveTo>
                <a:cubicBezTo>
                  <a:pt x="495734" y="41411"/>
                  <a:pt x="517302" y="45848"/>
                  <a:pt x="536118" y="54722"/>
                </a:cubicBezTo>
                <a:cubicBezTo>
                  <a:pt x="554934" y="63596"/>
                  <a:pt x="569477" y="75674"/>
                  <a:pt x="579748" y="90957"/>
                </a:cubicBezTo>
                <a:cubicBezTo>
                  <a:pt x="590019" y="106240"/>
                  <a:pt x="595154" y="123248"/>
                  <a:pt x="595154" y="141982"/>
                </a:cubicBezTo>
                <a:cubicBezTo>
                  <a:pt x="595154" y="154964"/>
                  <a:pt x="592360" y="166755"/>
                  <a:pt x="586773" y="177354"/>
                </a:cubicBezTo>
                <a:cubicBezTo>
                  <a:pt x="581186" y="187953"/>
                  <a:pt x="573257" y="196663"/>
                  <a:pt x="562986" y="203483"/>
                </a:cubicBezTo>
                <a:cubicBezTo>
                  <a:pt x="552716" y="210302"/>
                  <a:pt x="540925" y="214945"/>
                  <a:pt x="527614" y="217410"/>
                </a:cubicBezTo>
                <a:lnTo>
                  <a:pt x="527614" y="220368"/>
                </a:lnTo>
                <a:cubicBezTo>
                  <a:pt x="553578" y="223490"/>
                  <a:pt x="573627" y="232446"/>
                  <a:pt x="587759" y="247236"/>
                </a:cubicBezTo>
                <a:cubicBezTo>
                  <a:pt x="601892" y="262026"/>
                  <a:pt x="608794" y="280677"/>
                  <a:pt x="608465" y="303190"/>
                </a:cubicBezTo>
                <a:cubicBezTo>
                  <a:pt x="608629" y="323239"/>
                  <a:pt x="602837" y="341274"/>
                  <a:pt x="591087" y="357296"/>
                </a:cubicBezTo>
                <a:cubicBezTo>
                  <a:pt x="579337" y="373319"/>
                  <a:pt x="562945" y="385808"/>
                  <a:pt x="541911" y="394764"/>
                </a:cubicBezTo>
                <a:cubicBezTo>
                  <a:pt x="520876" y="403720"/>
                  <a:pt x="497048" y="408198"/>
                  <a:pt x="470427" y="408198"/>
                </a:cubicBezTo>
                <a:cubicBezTo>
                  <a:pt x="444627" y="408198"/>
                  <a:pt x="421497" y="403761"/>
                  <a:pt x="401038" y="394887"/>
                </a:cubicBezTo>
                <a:cubicBezTo>
                  <a:pt x="380579" y="386013"/>
                  <a:pt x="364474" y="373565"/>
                  <a:pt x="352725" y="357543"/>
                </a:cubicBezTo>
                <a:cubicBezTo>
                  <a:pt x="340975" y="341521"/>
                  <a:pt x="334854" y="323239"/>
                  <a:pt x="334361" y="302697"/>
                </a:cubicBezTo>
                <a:lnTo>
                  <a:pt x="409296" y="302697"/>
                </a:lnTo>
                <a:cubicBezTo>
                  <a:pt x="409624" y="311407"/>
                  <a:pt x="412500" y="319089"/>
                  <a:pt x="417923" y="325745"/>
                </a:cubicBezTo>
                <a:cubicBezTo>
                  <a:pt x="423346" y="332400"/>
                  <a:pt x="430659" y="337618"/>
                  <a:pt x="439861" y="341397"/>
                </a:cubicBezTo>
                <a:cubicBezTo>
                  <a:pt x="449064" y="345177"/>
                  <a:pt x="459417" y="347067"/>
                  <a:pt x="470920" y="347067"/>
                </a:cubicBezTo>
                <a:cubicBezTo>
                  <a:pt x="482587" y="347067"/>
                  <a:pt x="493063" y="344972"/>
                  <a:pt x="502348" y="340781"/>
                </a:cubicBezTo>
                <a:cubicBezTo>
                  <a:pt x="511633" y="336591"/>
                  <a:pt x="518822" y="330839"/>
                  <a:pt x="523917" y="323526"/>
                </a:cubicBezTo>
                <a:cubicBezTo>
                  <a:pt x="529011" y="316214"/>
                  <a:pt x="531558" y="307792"/>
                  <a:pt x="531558" y="298261"/>
                </a:cubicBezTo>
                <a:cubicBezTo>
                  <a:pt x="531558" y="288565"/>
                  <a:pt x="528847" y="279979"/>
                  <a:pt x="523424" y="272502"/>
                </a:cubicBezTo>
                <a:cubicBezTo>
                  <a:pt x="518001" y="265025"/>
                  <a:pt x="510195" y="259150"/>
                  <a:pt x="500006" y="254877"/>
                </a:cubicBezTo>
                <a:cubicBezTo>
                  <a:pt x="489818" y="250605"/>
                  <a:pt x="477822" y="248468"/>
                  <a:pt x="464018" y="248468"/>
                </a:cubicBezTo>
                <a:lnTo>
                  <a:pt x="430987" y="248468"/>
                </a:lnTo>
                <a:lnTo>
                  <a:pt x="430987" y="193746"/>
                </a:lnTo>
                <a:lnTo>
                  <a:pt x="464018" y="193746"/>
                </a:lnTo>
                <a:cubicBezTo>
                  <a:pt x="475685" y="193746"/>
                  <a:pt x="486038" y="191774"/>
                  <a:pt x="495077" y="187830"/>
                </a:cubicBezTo>
                <a:cubicBezTo>
                  <a:pt x="504115" y="183886"/>
                  <a:pt x="511140" y="178299"/>
                  <a:pt x="516152" y="171068"/>
                </a:cubicBezTo>
                <a:cubicBezTo>
                  <a:pt x="521164" y="163838"/>
                  <a:pt x="523670" y="155621"/>
                  <a:pt x="523670" y="146419"/>
                </a:cubicBezTo>
                <a:cubicBezTo>
                  <a:pt x="523670" y="137380"/>
                  <a:pt x="521534" y="129410"/>
                  <a:pt x="517261" y="122508"/>
                </a:cubicBezTo>
                <a:cubicBezTo>
                  <a:pt x="512989" y="115607"/>
                  <a:pt x="506949" y="110225"/>
                  <a:pt x="499144" y="106363"/>
                </a:cubicBezTo>
                <a:cubicBezTo>
                  <a:pt x="491338" y="102501"/>
                  <a:pt x="482259" y="100570"/>
                  <a:pt x="471906" y="100570"/>
                </a:cubicBezTo>
                <a:cubicBezTo>
                  <a:pt x="461389" y="100570"/>
                  <a:pt x="451693" y="102419"/>
                  <a:pt x="442819" y="106116"/>
                </a:cubicBezTo>
                <a:cubicBezTo>
                  <a:pt x="433945" y="109814"/>
                  <a:pt x="426797" y="115031"/>
                  <a:pt x="421374" y="121769"/>
                </a:cubicBezTo>
                <a:cubicBezTo>
                  <a:pt x="415951" y="128507"/>
                  <a:pt x="413075" y="136394"/>
                  <a:pt x="412747" y="145433"/>
                </a:cubicBezTo>
                <a:lnTo>
                  <a:pt x="341756" y="145433"/>
                </a:lnTo>
                <a:cubicBezTo>
                  <a:pt x="342084" y="125384"/>
                  <a:pt x="347959" y="107431"/>
                  <a:pt x="359380" y="91573"/>
                </a:cubicBezTo>
                <a:cubicBezTo>
                  <a:pt x="370801" y="75715"/>
                  <a:pt x="386289" y="63390"/>
                  <a:pt x="405845" y="54599"/>
                </a:cubicBezTo>
                <a:cubicBezTo>
                  <a:pt x="425400" y="45807"/>
                  <a:pt x="447256" y="41411"/>
                  <a:pt x="471413" y="41411"/>
                </a:cubicBezTo>
                <a:close/>
                <a:moveTo>
                  <a:pt x="143461" y="41411"/>
                </a:moveTo>
                <a:cubicBezTo>
                  <a:pt x="173040" y="41411"/>
                  <a:pt x="198594" y="48601"/>
                  <a:pt x="220121" y="62980"/>
                </a:cubicBezTo>
                <a:cubicBezTo>
                  <a:pt x="241649" y="77358"/>
                  <a:pt x="258164" y="98311"/>
                  <a:pt x="269667" y="125836"/>
                </a:cubicBezTo>
                <a:cubicBezTo>
                  <a:pt x="281170" y="153362"/>
                  <a:pt x="286922" y="186351"/>
                  <a:pt x="286922" y="224805"/>
                </a:cubicBezTo>
                <a:cubicBezTo>
                  <a:pt x="286922" y="263587"/>
                  <a:pt x="281170" y="296699"/>
                  <a:pt x="269667" y="324143"/>
                </a:cubicBezTo>
                <a:cubicBezTo>
                  <a:pt x="258164" y="351586"/>
                  <a:pt x="241690" y="372456"/>
                  <a:pt x="220244" y="386753"/>
                </a:cubicBezTo>
                <a:cubicBezTo>
                  <a:pt x="198799" y="401050"/>
                  <a:pt x="173205" y="408198"/>
                  <a:pt x="143461" y="408198"/>
                </a:cubicBezTo>
                <a:cubicBezTo>
                  <a:pt x="113717" y="408198"/>
                  <a:pt x="88081" y="401009"/>
                  <a:pt x="66554" y="386630"/>
                </a:cubicBezTo>
                <a:cubicBezTo>
                  <a:pt x="45026" y="372251"/>
                  <a:pt x="28552" y="351339"/>
                  <a:pt x="17131" y="323896"/>
                </a:cubicBezTo>
                <a:cubicBezTo>
                  <a:pt x="5710" y="296453"/>
                  <a:pt x="0" y="263422"/>
                  <a:pt x="0" y="224805"/>
                </a:cubicBezTo>
                <a:cubicBezTo>
                  <a:pt x="0" y="186351"/>
                  <a:pt x="5751" y="153362"/>
                  <a:pt x="17254" y="125836"/>
                </a:cubicBezTo>
                <a:cubicBezTo>
                  <a:pt x="28758" y="98311"/>
                  <a:pt x="45273" y="77358"/>
                  <a:pt x="66800" y="62980"/>
                </a:cubicBezTo>
                <a:cubicBezTo>
                  <a:pt x="88328" y="48601"/>
                  <a:pt x="113881" y="41411"/>
                  <a:pt x="143461" y="41411"/>
                </a:cubicBezTo>
                <a:close/>
                <a:moveTo>
                  <a:pt x="1601823" y="14789"/>
                </a:moveTo>
                <a:lnTo>
                  <a:pt x="1665419" y="14789"/>
                </a:lnTo>
                <a:lnTo>
                  <a:pt x="1665419" y="47327"/>
                </a:lnTo>
                <a:cubicBezTo>
                  <a:pt x="1665255" y="65732"/>
                  <a:pt x="1668870" y="83274"/>
                  <a:pt x="1676265" y="99954"/>
                </a:cubicBezTo>
                <a:cubicBezTo>
                  <a:pt x="1683660" y="116634"/>
                  <a:pt x="1695039" y="131423"/>
                  <a:pt x="1710405" y="144323"/>
                </a:cubicBezTo>
                <a:cubicBezTo>
                  <a:pt x="1725769" y="157223"/>
                  <a:pt x="1744955" y="167124"/>
                  <a:pt x="1767961" y="174026"/>
                </a:cubicBezTo>
                <a:lnTo>
                  <a:pt x="1734931" y="222340"/>
                </a:lnTo>
                <a:cubicBezTo>
                  <a:pt x="1711432" y="214945"/>
                  <a:pt x="1691219" y="204058"/>
                  <a:pt x="1674293" y="189679"/>
                </a:cubicBezTo>
                <a:cubicBezTo>
                  <a:pt x="1657367" y="175300"/>
                  <a:pt x="1643892" y="158251"/>
                  <a:pt x="1633868" y="138531"/>
                </a:cubicBezTo>
                <a:cubicBezTo>
                  <a:pt x="1623679" y="160715"/>
                  <a:pt x="1609629" y="179778"/>
                  <a:pt x="1591716" y="195718"/>
                </a:cubicBezTo>
                <a:cubicBezTo>
                  <a:pt x="1573805" y="211658"/>
                  <a:pt x="1552031" y="223654"/>
                  <a:pt x="1526395" y="231706"/>
                </a:cubicBezTo>
                <a:lnTo>
                  <a:pt x="1493858" y="181914"/>
                </a:lnTo>
                <a:cubicBezTo>
                  <a:pt x="1517850" y="174848"/>
                  <a:pt x="1537898" y="164495"/>
                  <a:pt x="1554003" y="150856"/>
                </a:cubicBezTo>
                <a:cubicBezTo>
                  <a:pt x="1570107" y="137216"/>
                  <a:pt x="1582062" y="121522"/>
                  <a:pt x="1589868" y="103775"/>
                </a:cubicBezTo>
                <a:cubicBezTo>
                  <a:pt x="1597673" y="86027"/>
                  <a:pt x="1601659" y="67211"/>
                  <a:pt x="1601823" y="47327"/>
                </a:cubicBezTo>
                <a:close/>
                <a:moveTo>
                  <a:pt x="2171109" y="9859"/>
                </a:moveTo>
                <a:lnTo>
                  <a:pt x="2230762" y="9859"/>
                </a:lnTo>
                <a:lnTo>
                  <a:pt x="2230762" y="428904"/>
                </a:lnTo>
                <a:lnTo>
                  <a:pt x="2171109" y="428904"/>
                </a:lnTo>
                <a:lnTo>
                  <a:pt x="2171109" y="281006"/>
                </a:lnTo>
                <a:lnTo>
                  <a:pt x="2107514" y="281006"/>
                </a:lnTo>
                <a:lnTo>
                  <a:pt x="2107514" y="230227"/>
                </a:lnTo>
                <a:lnTo>
                  <a:pt x="2171109" y="230227"/>
                </a:lnTo>
                <a:lnTo>
                  <a:pt x="2171109" y="169096"/>
                </a:lnTo>
                <a:lnTo>
                  <a:pt x="2116141" y="169096"/>
                </a:lnTo>
                <a:cubicBezTo>
                  <a:pt x="2105295" y="207385"/>
                  <a:pt x="2087670" y="241936"/>
                  <a:pt x="2063267" y="272748"/>
                </a:cubicBezTo>
                <a:cubicBezTo>
                  <a:pt x="2038864" y="303560"/>
                  <a:pt x="2006285" y="331127"/>
                  <a:pt x="1965531" y="355448"/>
                </a:cubicBezTo>
                <a:lnTo>
                  <a:pt x="1928557" y="311078"/>
                </a:lnTo>
                <a:cubicBezTo>
                  <a:pt x="1973255" y="284785"/>
                  <a:pt x="2006573" y="254918"/>
                  <a:pt x="2028511" y="221477"/>
                </a:cubicBezTo>
                <a:cubicBezTo>
                  <a:pt x="2050449" y="188035"/>
                  <a:pt x="2063636" y="148884"/>
                  <a:pt x="2068074" y="104021"/>
                </a:cubicBezTo>
                <a:lnTo>
                  <a:pt x="1954685" y="104021"/>
                </a:lnTo>
                <a:lnTo>
                  <a:pt x="1954685" y="53243"/>
                </a:lnTo>
                <a:lnTo>
                  <a:pt x="2130684" y="53243"/>
                </a:lnTo>
                <a:cubicBezTo>
                  <a:pt x="2130684" y="75099"/>
                  <a:pt x="2129287" y="96791"/>
                  <a:pt x="2126494" y="118318"/>
                </a:cubicBezTo>
                <a:lnTo>
                  <a:pt x="2171109" y="118318"/>
                </a:lnTo>
                <a:close/>
                <a:moveTo>
                  <a:pt x="2265271" y="0"/>
                </a:moveTo>
                <a:lnTo>
                  <a:pt x="2324430" y="0"/>
                </a:lnTo>
                <a:lnTo>
                  <a:pt x="2324430" y="448623"/>
                </a:lnTo>
                <a:lnTo>
                  <a:pt x="2265271" y="448623"/>
                </a:lnTo>
                <a:close/>
                <a:moveTo>
                  <a:pt x="1812824" y="0"/>
                </a:moveTo>
                <a:lnTo>
                  <a:pt x="1875434" y="0"/>
                </a:lnTo>
                <a:lnTo>
                  <a:pt x="1875434" y="228255"/>
                </a:lnTo>
                <a:lnTo>
                  <a:pt x="1812824" y="228255"/>
                </a:lnTo>
                <a:lnTo>
                  <a:pt x="1812824" y="116839"/>
                </a:lnTo>
                <a:lnTo>
                  <a:pt x="1728522" y="116839"/>
                </a:lnTo>
                <a:lnTo>
                  <a:pt x="1728522" y="67047"/>
                </a:lnTo>
                <a:lnTo>
                  <a:pt x="1812824" y="67047"/>
                </a:lnTo>
                <a:close/>
              </a:path>
            </a:pathLst>
          </a:custGeom>
          <a:solidFill>
            <a:srgbClr val="2C3E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altLang="ko-KR" sz="4000" b="1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3" name="Freeform 22"/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073228-6867-A6ED-3C9D-470A05EDA197}"/>
              </a:ext>
            </a:extLst>
          </p:cNvPr>
          <p:cNvSpPr txBox="1"/>
          <p:nvPr/>
        </p:nvSpPr>
        <p:spPr>
          <a:xfrm>
            <a:off x="1923411" y="2822513"/>
            <a:ext cx="6510700" cy="270868"/>
          </a:xfrm>
          <a:custGeom>
            <a:avLst/>
            <a:gdLst/>
            <a:ahLst/>
            <a:cxnLst/>
            <a:rect l="l" t="t" r="r" b="b"/>
            <a:pathLst>
              <a:path w="6510700" h="270868">
                <a:moveTo>
                  <a:pt x="5946725" y="215355"/>
                </a:moveTo>
                <a:lnTo>
                  <a:pt x="5946725" y="244739"/>
                </a:lnTo>
                <a:lnTo>
                  <a:pt x="6052207" y="244739"/>
                </a:lnTo>
                <a:lnTo>
                  <a:pt x="6052207" y="215355"/>
                </a:lnTo>
                <a:close/>
                <a:moveTo>
                  <a:pt x="5046194" y="204304"/>
                </a:moveTo>
                <a:cubicBezTo>
                  <a:pt x="5028028" y="204388"/>
                  <a:pt x="5013963" y="206334"/>
                  <a:pt x="5004001" y="210143"/>
                </a:cubicBezTo>
                <a:cubicBezTo>
                  <a:pt x="4994039" y="213952"/>
                  <a:pt x="4989100" y="219373"/>
                  <a:pt x="4989184" y="226405"/>
                </a:cubicBezTo>
                <a:cubicBezTo>
                  <a:pt x="4989100" y="233437"/>
                  <a:pt x="4994039" y="238837"/>
                  <a:pt x="5004001" y="242604"/>
                </a:cubicBezTo>
                <a:cubicBezTo>
                  <a:pt x="5013963" y="246371"/>
                  <a:pt x="5028028" y="248171"/>
                  <a:pt x="5046194" y="248004"/>
                </a:cubicBezTo>
                <a:cubicBezTo>
                  <a:pt x="5064193" y="248171"/>
                  <a:pt x="5078173" y="246371"/>
                  <a:pt x="5088136" y="242604"/>
                </a:cubicBezTo>
                <a:cubicBezTo>
                  <a:pt x="5098098" y="238837"/>
                  <a:pt x="5103121" y="233437"/>
                  <a:pt x="5103205" y="226405"/>
                </a:cubicBezTo>
                <a:cubicBezTo>
                  <a:pt x="5103121" y="219373"/>
                  <a:pt x="5098098" y="213952"/>
                  <a:pt x="5088136" y="210143"/>
                </a:cubicBezTo>
                <a:cubicBezTo>
                  <a:pt x="5078173" y="206334"/>
                  <a:pt x="5064193" y="204388"/>
                  <a:pt x="5046194" y="204304"/>
                </a:cubicBezTo>
                <a:close/>
                <a:moveTo>
                  <a:pt x="3550658" y="203300"/>
                </a:moveTo>
                <a:lnTo>
                  <a:pt x="3550658" y="244739"/>
                </a:lnTo>
                <a:lnTo>
                  <a:pt x="3665432" y="244739"/>
                </a:lnTo>
                <a:lnTo>
                  <a:pt x="3665432" y="203300"/>
                </a:lnTo>
                <a:close/>
                <a:moveTo>
                  <a:pt x="5189423" y="198025"/>
                </a:moveTo>
                <a:lnTo>
                  <a:pt x="5209012" y="198025"/>
                </a:lnTo>
                <a:lnTo>
                  <a:pt x="5209012" y="242479"/>
                </a:lnTo>
                <a:lnTo>
                  <a:pt x="5344883" y="242479"/>
                </a:lnTo>
                <a:lnTo>
                  <a:pt x="5344883" y="259054"/>
                </a:lnTo>
                <a:lnTo>
                  <a:pt x="5189423" y="259054"/>
                </a:lnTo>
                <a:close/>
                <a:moveTo>
                  <a:pt x="1168598" y="196453"/>
                </a:moveTo>
                <a:cubicBezTo>
                  <a:pt x="1172964" y="196453"/>
                  <a:pt x="1177032" y="197545"/>
                  <a:pt x="1180802" y="199728"/>
                </a:cubicBezTo>
                <a:cubicBezTo>
                  <a:pt x="1184573" y="201910"/>
                  <a:pt x="1187599" y="204912"/>
                  <a:pt x="1189881" y="208732"/>
                </a:cubicBezTo>
                <a:cubicBezTo>
                  <a:pt x="1192163" y="212552"/>
                  <a:pt x="1193304" y="216694"/>
                  <a:pt x="1193304" y="221159"/>
                </a:cubicBezTo>
                <a:cubicBezTo>
                  <a:pt x="1193304" y="225723"/>
                  <a:pt x="1192163" y="229915"/>
                  <a:pt x="1189881" y="233735"/>
                </a:cubicBezTo>
                <a:cubicBezTo>
                  <a:pt x="1187599" y="237555"/>
                  <a:pt x="1184573" y="240581"/>
                  <a:pt x="1180802" y="242813"/>
                </a:cubicBezTo>
                <a:cubicBezTo>
                  <a:pt x="1177032" y="245046"/>
                  <a:pt x="1172964" y="246162"/>
                  <a:pt x="1168598" y="246162"/>
                </a:cubicBezTo>
                <a:cubicBezTo>
                  <a:pt x="1164034" y="246162"/>
                  <a:pt x="1159818" y="245046"/>
                  <a:pt x="1155948" y="242813"/>
                </a:cubicBezTo>
                <a:cubicBezTo>
                  <a:pt x="1152078" y="240581"/>
                  <a:pt x="1149028" y="237555"/>
                  <a:pt x="1146795" y="233735"/>
                </a:cubicBezTo>
                <a:cubicBezTo>
                  <a:pt x="1144563" y="229915"/>
                  <a:pt x="1143496" y="225723"/>
                  <a:pt x="1143595" y="221159"/>
                </a:cubicBezTo>
                <a:cubicBezTo>
                  <a:pt x="1143496" y="216694"/>
                  <a:pt x="1144563" y="212552"/>
                  <a:pt x="1146795" y="208732"/>
                </a:cubicBezTo>
                <a:cubicBezTo>
                  <a:pt x="1149028" y="204912"/>
                  <a:pt x="1152078" y="201910"/>
                  <a:pt x="1155948" y="199728"/>
                </a:cubicBezTo>
                <a:cubicBezTo>
                  <a:pt x="1159818" y="197545"/>
                  <a:pt x="1164034" y="196453"/>
                  <a:pt x="1168598" y="196453"/>
                </a:cubicBezTo>
                <a:close/>
                <a:moveTo>
                  <a:pt x="3836287" y="195012"/>
                </a:moveTo>
                <a:cubicBezTo>
                  <a:pt x="3824901" y="195012"/>
                  <a:pt x="3815044" y="196079"/>
                  <a:pt x="3806714" y="198214"/>
                </a:cubicBezTo>
                <a:cubicBezTo>
                  <a:pt x="3798384" y="200349"/>
                  <a:pt x="3792022" y="203404"/>
                  <a:pt x="3787627" y="207381"/>
                </a:cubicBezTo>
                <a:cubicBezTo>
                  <a:pt x="3783232" y="211357"/>
                  <a:pt x="3781034" y="216108"/>
                  <a:pt x="3781034" y="221633"/>
                </a:cubicBezTo>
                <a:cubicBezTo>
                  <a:pt x="3781034" y="226907"/>
                  <a:pt x="3783211" y="231491"/>
                  <a:pt x="3787564" y="235384"/>
                </a:cubicBezTo>
                <a:cubicBezTo>
                  <a:pt x="3791917" y="239276"/>
                  <a:pt x="3798217" y="242269"/>
                  <a:pt x="3806463" y="244362"/>
                </a:cubicBezTo>
                <a:cubicBezTo>
                  <a:pt x="3814709" y="246455"/>
                  <a:pt x="3824441" y="247501"/>
                  <a:pt x="3835659" y="247501"/>
                </a:cubicBezTo>
                <a:cubicBezTo>
                  <a:pt x="3847128" y="247501"/>
                  <a:pt x="3857048" y="246476"/>
                  <a:pt x="3865420" y="244425"/>
                </a:cubicBezTo>
                <a:cubicBezTo>
                  <a:pt x="3873791" y="242374"/>
                  <a:pt x="3880237" y="239402"/>
                  <a:pt x="3884758" y="235509"/>
                </a:cubicBezTo>
                <a:cubicBezTo>
                  <a:pt x="3889279" y="231616"/>
                  <a:pt x="3891539" y="226991"/>
                  <a:pt x="3891539" y="221633"/>
                </a:cubicBezTo>
                <a:cubicBezTo>
                  <a:pt x="3891539" y="216108"/>
                  <a:pt x="3889321" y="211357"/>
                  <a:pt x="3884884" y="207381"/>
                </a:cubicBezTo>
                <a:cubicBezTo>
                  <a:pt x="3880447" y="203404"/>
                  <a:pt x="3874063" y="200349"/>
                  <a:pt x="3865734" y="198214"/>
                </a:cubicBezTo>
                <a:cubicBezTo>
                  <a:pt x="3857404" y="196079"/>
                  <a:pt x="3847588" y="195012"/>
                  <a:pt x="3836287" y="195012"/>
                </a:cubicBezTo>
                <a:close/>
                <a:moveTo>
                  <a:pt x="2760064" y="194761"/>
                </a:moveTo>
                <a:lnTo>
                  <a:pt x="2779402" y="194761"/>
                </a:lnTo>
                <a:lnTo>
                  <a:pt x="2779402" y="242479"/>
                </a:lnTo>
                <a:lnTo>
                  <a:pt x="2909999" y="242479"/>
                </a:lnTo>
                <a:lnTo>
                  <a:pt x="2909999" y="259054"/>
                </a:lnTo>
                <a:lnTo>
                  <a:pt x="2760064" y="259054"/>
                </a:lnTo>
                <a:close/>
                <a:moveTo>
                  <a:pt x="3531068" y="187477"/>
                </a:moveTo>
                <a:lnTo>
                  <a:pt x="3684770" y="187477"/>
                </a:lnTo>
                <a:lnTo>
                  <a:pt x="3684770" y="260812"/>
                </a:lnTo>
                <a:lnTo>
                  <a:pt x="3531068" y="260812"/>
                </a:lnTo>
                <a:close/>
                <a:moveTo>
                  <a:pt x="1822363" y="187477"/>
                </a:moveTo>
                <a:lnTo>
                  <a:pt x="1841953" y="187477"/>
                </a:lnTo>
                <a:lnTo>
                  <a:pt x="1841953" y="242479"/>
                </a:lnTo>
                <a:lnTo>
                  <a:pt x="1973554" y="242479"/>
                </a:lnTo>
                <a:lnTo>
                  <a:pt x="1973554" y="259054"/>
                </a:lnTo>
                <a:lnTo>
                  <a:pt x="1822363" y="259054"/>
                </a:lnTo>
                <a:close/>
                <a:moveTo>
                  <a:pt x="2035411" y="186222"/>
                </a:moveTo>
                <a:lnTo>
                  <a:pt x="2185597" y="186222"/>
                </a:lnTo>
                <a:lnTo>
                  <a:pt x="2185597" y="263826"/>
                </a:lnTo>
                <a:lnTo>
                  <a:pt x="2166007" y="263826"/>
                </a:lnTo>
                <a:lnTo>
                  <a:pt x="2166007" y="202546"/>
                </a:lnTo>
                <a:lnTo>
                  <a:pt x="2035411" y="202546"/>
                </a:lnTo>
                <a:close/>
                <a:moveTo>
                  <a:pt x="627459" y="182464"/>
                </a:moveTo>
                <a:lnTo>
                  <a:pt x="817066" y="182464"/>
                </a:lnTo>
                <a:lnTo>
                  <a:pt x="817066" y="270868"/>
                </a:lnTo>
                <a:lnTo>
                  <a:pt x="779264" y="270868"/>
                </a:lnTo>
                <a:lnTo>
                  <a:pt x="779264" y="212229"/>
                </a:lnTo>
                <a:lnTo>
                  <a:pt x="627459" y="212229"/>
                </a:lnTo>
                <a:close/>
                <a:moveTo>
                  <a:pt x="3836287" y="179441"/>
                </a:moveTo>
                <a:cubicBezTo>
                  <a:pt x="3851690" y="179441"/>
                  <a:pt x="3865001" y="181094"/>
                  <a:pt x="3876219" y="184401"/>
                </a:cubicBezTo>
                <a:cubicBezTo>
                  <a:pt x="3887437" y="187707"/>
                  <a:pt x="3896060" y="192521"/>
                  <a:pt x="3902087" y="198842"/>
                </a:cubicBezTo>
                <a:cubicBezTo>
                  <a:pt x="3908115" y="205162"/>
                  <a:pt x="3911129" y="212759"/>
                  <a:pt x="3911129" y="221633"/>
                </a:cubicBezTo>
                <a:cubicBezTo>
                  <a:pt x="3911129" y="230423"/>
                  <a:pt x="3908115" y="237937"/>
                  <a:pt x="3902087" y="244174"/>
                </a:cubicBezTo>
                <a:cubicBezTo>
                  <a:pt x="3896060" y="250411"/>
                  <a:pt x="3887437" y="255161"/>
                  <a:pt x="3876219" y="258426"/>
                </a:cubicBezTo>
                <a:cubicBezTo>
                  <a:pt x="3865001" y="261691"/>
                  <a:pt x="3851690" y="263324"/>
                  <a:pt x="3836287" y="263324"/>
                </a:cubicBezTo>
                <a:cubicBezTo>
                  <a:pt x="3820799" y="263324"/>
                  <a:pt x="3807447" y="261691"/>
                  <a:pt x="3796229" y="258426"/>
                </a:cubicBezTo>
                <a:cubicBezTo>
                  <a:pt x="3785011" y="255161"/>
                  <a:pt x="3776409" y="250411"/>
                  <a:pt x="3770423" y="244174"/>
                </a:cubicBezTo>
                <a:cubicBezTo>
                  <a:pt x="3764438" y="237937"/>
                  <a:pt x="3761445" y="230423"/>
                  <a:pt x="3761445" y="221633"/>
                </a:cubicBezTo>
                <a:cubicBezTo>
                  <a:pt x="3761445" y="212759"/>
                  <a:pt x="3764438" y="205162"/>
                  <a:pt x="3770423" y="198842"/>
                </a:cubicBezTo>
                <a:cubicBezTo>
                  <a:pt x="3776409" y="192521"/>
                  <a:pt x="3785011" y="187707"/>
                  <a:pt x="3796229" y="184401"/>
                </a:cubicBezTo>
                <a:cubicBezTo>
                  <a:pt x="3807447" y="181094"/>
                  <a:pt x="3820799" y="179441"/>
                  <a:pt x="3836287" y="179441"/>
                </a:cubicBezTo>
                <a:close/>
                <a:moveTo>
                  <a:pt x="4692616" y="177682"/>
                </a:moveTo>
                <a:lnTo>
                  <a:pt x="4846820" y="177682"/>
                </a:lnTo>
                <a:lnTo>
                  <a:pt x="4846820" y="225149"/>
                </a:lnTo>
                <a:lnTo>
                  <a:pt x="4712708" y="225149"/>
                </a:lnTo>
                <a:lnTo>
                  <a:pt x="4712708" y="246497"/>
                </a:lnTo>
                <a:lnTo>
                  <a:pt x="4854103" y="246497"/>
                </a:lnTo>
                <a:lnTo>
                  <a:pt x="4854103" y="260812"/>
                </a:lnTo>
                <a:lnTo>
                  <a:pt x="4692867" y="260812"/>
                </a:lnTo>
                <a:lnTo>
                  <a:pt x="4692867" y="211587"/>
                </a:lnTo>
                <a:lnTo>
                  <a:pt x="4827231" y="211587"/>
                </a:lnTo>
                <a:lnTo>
                  <a:pt x="4827231" y="192500"/>
                </a:lnTo>
                <a:lnTo>
                  <a:pt x="4692616" y="192500"/>
                </a:lnTo>
                <a:close/>
                <a:moveTo>
                  <a:pt x="2244942" y="172660"/>
                </a:moveTo>
                <a:lnTo>
                  <a:pt x="2397640" y="172660"/>
                </a:lnTo>
                <a:lnTo>
                  <a:pt x="2397640" y="222638"/>
                </a:lnTo>
                <a:lnTo>
                  <a:pt x="2265034" y="222638"/>
                </a:lnTo>
                <a:lnTo>
                  <a:pt x="2265034" y="245743"/>
                </a:lnTo>
                <a:lnTo>
                  <a:pt x="2404421" y="245743"/>
                </a:lnTo>
                <a:lnTo>
                  <a:pt x="2404421" y="261315"/>
                </a:lnTo>
                <a:lnTo>
                  <a:pt x="2245444" y="261315"/>
                </a:lnTo>
                <a:lnTo>
                  <a:pt x="2245444" y="208071"/>
                </a:lnTo>
                <a:lnTo>
                  <a:pt x="2378301" y="208071"/>
                </a:lnTo>
                <a:lnTo>
                  <a:pt x="2378301" y="187728"/>
                </a:lnTo>
                <a:lnTo>
                  <a:pt x="2244942" y="187728"/>
                </a:lnTo>
                <a:close/>
                <a:moveTo>
                  <a:pt x="5927136" y="172408"/>
                </a:moveTo>
                <a:lnTo>
                  <a:pt x="5946725" y="172408"/>
                </a:lnTo>
                <a:lnTo>
                  <a:pt x="5946725" y="199532"/>
                </a:lnTo>
                <a:lnTo>
                  <a:pt x="6052207" y="199532"/>
                </a:lnTo>
                <a:lnTo>
                  <a:pt x="6052207" y="172408"/>
                </a:lnTo>
                <a:lnTo>
                  <a:pt x="6071797" y="172408"/>
                </a:lnTo>
                <a:lnTo>
                  <a:pt x="6071797" y="260812"/>
                </a:lnTo>
                <a:lnTo>
                  <a:pt x="5927136" y="260812"/>
                </a:lnTo>
                <a:close/>
                <a:moveTo>
                  <a:pt x="5668379" y="166381"/>
                </a:moveTo>
                <a:lnTo>
                  <a:pt x="5871809" y="166381"/>
                </a:lnTo>
                <a:lnTo>
                  <a:pt x="5871809" y="182957"/>
                </a:lnTo>
                <a:lnTo>
                  <a:pt x="5779387" y="182957"/>
                </a:lnTo>
                <a:lnTo>
                  <a:pt x="5779387" y="263826"/>
                </a:lnTo>
                <a:lnTo>
                  <a:pt x="5760048" y="263826"/>
                </a:lnTo>
                <a:lnTo>
                  <a:pt x="5760048" y="182957"/>
                </a:lnTo>
                <a:lnTo>
                  <a:pt x="5668379" y="182957"/>
                </a:lnTo>
                <a:close/>
                <a:moveTo>
                  <a:pt x="966490" y="158949"/>
                </a:moveTo>
                <a:lnTo>
                  <a:pt x="966490" y="210443"/>
                </a:lnTo>
                <a:lnTo>
                  <a:pt x="1013817" y="210443"/>
                </a:lnTo>
                <a:lnTo>
                  <a:pt x="1013817" y="158949"/>
                </a:lnTo>
                <a:close/>
                <a:moveTo>
                  <a:pt x="5163303" y="158846"/>
                </a:moveTo>
                <a:lnTo>
                  <a:pt x="5367737" y="158846"/>
                </a:lnTo>
                <a:lnTo>
                  <a:pt x="5367737" y="174920"/>
                </a:lnTo>
                <a:lnTo>
                  <a:pt x="5276822" y="174920"/>
                </a:lnTo>
                <a:lnTo>
                  <a:pt x="5276822" y="218620"/>
                </a:lnTo>
                <a:lnTo>
                  <a:pt x="5257232" y="218620"/>
                </a:lnTo>
                <a:lnTo>
                  <a:pt x="5257232" y="174920"/>
                </a:lnTo>
                <a:lnTo>
                  <a:pt x="5163303" y="174920"/>
                </a:lnTo>
                <a:close/>
                <a:moveTo>
                  <a:pt x="104775" y="155972"/>
                </a:moveTo>
                <a:lnTo>
                  <a:pt x="142577" y="155972"/>
                </a:lnTo>
                <a:lnTo>
                  <a:pt x="142577" y="208955"/>
                </a:lnTo>
                <a:lnTo>
                  <a:pt x="247948" y="208955"/>
                </a:lnTo>
                <a:lnTo>
                  <a:pt x="247948" y="239911"/>
                </a:lnTo>
                <a:lnTo>
                  <a:pt x="0" y="239911"/>
                </a:lnTo>
                <a:lnTo>
                  <a:pt x="0" y="208955"/>
                </a:lnTo>
                <a:lnTo>
                  <a:pt x="104775" y="208955"/>
                </a:lnTo>
                <a:close/>
                <a:moveTo>
                  <a:pt x="2654508" y="153823"/>
                </a:moveTo>
                <a:lnTo>
                  <a:pt x="2655763" y="168641"/>
                </a:lnTo>
                <a:cubicBezTo>
                  <a:pt x="2636090" y="172241"/>
                  <a:pt x="2614408" y="174794"/>
                  <a:pt x="2590716" y="176301"/>
                </a:cubicBezTo>
                <a:lnTo>
                  <a:pt x="2590716" y="257045"/>
                </a:lnTo>
                <a:lnTo>
                  <a:pt x="2571127" y="257045"/>
                </a:lnTo>
                <a:lnTo>
                  <a:pt x="2571127" y="177431"/>
                </a:lnTo>
                <a:cubicBezTo>
                  <a:pt x="2556309" y="178101"/>
                  <a:pt x="2535380" y="178520"/>
                  <a:pt x="2508340" y="178687"/>
                </a:cubicBezTo>
                <a:lnTo>
                  <a:pt x="2505577" y="161860"/>
                </a:lnTo>
                <a:lnTo>
                  <a:pt x="2512609" y="161860"/>
                </a:lnTo>
                <a:cubicBezTo>
                  <a:pt x="2538143" y="161860"/>
                  <a:pt x="2562902" y="161295"/>
                  <a:pt x="2586886" y="160165"/>
                </a:cubicBezTo>
                <a:cubicBezTo>
                  <a:pt x="2610871" y="159035"/>
                  <a:pt x="2633411" y="156921"/>
                  <a:pt x="2654508" y="153823"/>
                </a:cubicBezTo>
                <a:close/>
                <a:moveTo>
                  <a:pt x="4944479" y="151061"/>
                </a:moveTo>
                <a:lnTo>
                  <a:pt x="5147909" y="151061"/>
                </a:lnTo>
                <a:lnTo>
                  <a:pt x="5147909" y="166883"/>
                </a:lnTo>
                <a:lnTo>
                  <a:pt x="5055738" y="166883"/>
                </a:lnTo>
                <a:lnTo>
                  <a:pt x="5055738" y="189612"/>
                </a:lnTo>
                <a:cubicBezTo>
                  <a:pt x="5077085" y="190449"/>
                  <a:pt x="5093619" y="194007"/>
                  <a:pt x="5105339" y="200286"/>
                </a:cubicBezTo>
                <a:cubicBezTo>
                  <a:pt x="5117059" y="206564"/>
                  <a:pt x="5122961" y="215271"/>
                  <a:pt x="5123045" y="226405"/>
                </a:cubicBezTo>
                <a:cubicBezTo>
                  <a:pt x="5122961" y="234358"/>
                  <a:pt x="5119885" y="241076"/>
                  <a:pt x="5113816" y="246560"/>
                </a:cubicBezTo>
                <a:cubicBezTo>
                  <a:pt x="5107746" y="252043"/>
                  <a:pt x="5098998" y="256208"/>
                  <a:pt x="5087571" y="259054"/>
                </a:cubicBezTo>
                <a:cubicBezTo>
                  <a:pt x="5076143" y="261901"/>
                  <a:pt x="5062351" y="263324"/>
                  <a:pt x="5046194" y="263324"/>
                </a:cubicBezTo>
                <a:cubicBezTo>
                  <a:pt x="5029953" y="263324"/>
                  <a:pt x="5016077" y="261901"/>
                  <a:pt x="5004566" y="259054"/>
                </a:cubicBezTo>
                <a:cubicBezTo>
                  <a:pt x="4993055" y="256208"/>
                  <a:pt x="4984265" y="252043"/>
                  <a:pt x="4978196" y="246560"/>
                </a:cubicBezTo>
                <a:cubicBezTo>
                  <a:pt x="4972126" y="241076"/>
                  <a:pt x="4969092" y="234358"/>
                  <a:pt x="4969092" y="226405"/>
                </a:cubicBezTo>
                <a:cubicBezTo>
                  <a:pt x="4969008" y="215355"/>
                  <a:pt x="4974826" y="206690"/>
                  <a:pt x="4986547" y="200411"/>
                </a:cubicBezTo>
                <a:cubicBezTo>
                  <a:pt x="4998267" y="194133"/>
                  <a:pt x="5014884" y="190533"/>
                  <a:pt x="5036399" y="189612"/>
                </a:cubicBezTo>
                <a:lnTo>
                  <a:pt x="5036399" y="166883"/>
                </a:lnTo>
                <a:lnTo>
                  <a:pt x="4944479" y="166883"/>
                </a:lnTo>
                <a:close/>
                <a:moveTo>
                  <a:pt x="3506204" y="149052"/>
                </a:moveTo>
                <a:lnTo>
                  <a:pt x="3709634" y="149052"/>
                </a:lnTo>
                <a:lnTo>
                  <a:pt x="3709634" y="165376"/>
                </a:lnTo>
                <a:lnTo>
                  <a:pt x="3506204" y="165376"/>
                </a:lnTo>
                <a:close/>
                <a:moveTo>
                  <a:pt x="4668003" y="144280"/>
                </a:moveTo>
                <a:lnTo>
                  <a:pt x="4872437" y="144280"/>
                </a:lnTo>
                <a:lnTo>
                  <a:pt x="4872437" y="159851"/>
                </a:lnTo>
                <a:lnTo>
                  <a:pt x="4668003" y="159851"/>
                </a:lnTo>
                <a:close/>
                <a:moveTo>
                  <a:pt x="2220329" y="137248"/>
                </a:moveTo>
                <a:lnTo>
                  <a:pt x="2423759" y="137248"/>
                </a:lnTo>
                <a:lnTo>
                  <a:pt x="2423759" y="153321"/>
                </a:lnTo>
                <a:lnTo>
                  <a:pt x="2220329" y="153321"/>
                </a:lnTo>
                <a:close/>
                <a:moveTo>
                  <a:pt x="6172832" y="127955"/>
                </a:moveTo>
                <a:cubicBezTo>
                  <a:pt x="6165968" y="127955"/>
                  <a:pt x="6159794" y="129420"/>
                  <a:pt x="6154310" y="132350"/>
                </a:cubicBezTo>
                <a:cubicBezTo>
                  <a:pt x="6148827" y="135280"/>
                  <a:pt x="6144557" y="139403"/>
                  <a:pt x="6141502" y="144719"/>
                </a:cubicBezTo>
                <a:cubicBezTo>
                  <a:pt x="6138446" y="150035"/>
                  <a:pt x="6136918" y="156000"/>
                  <a:pt x="6136918" y="162614"/>
                </a:cubicBezTo>
                <a:cubicBezTo>
                  <a:pt x="6136918" y="169311"/>
                  <a:pt x="6138446" y="175276"/>
                  <a:pt x="6141502" y="180508"/>
                </a:cubicBezTo>
                <a:cubicBezTo>
                  <a:pt x="6144557" y="185740"/>
                  <a:pt x="6148827" y="189821"/>
                  <a:pt x="6154310" y="192751"/>
                </a:cubicBezTo>
                <a:cubicBezTo>
                  <a:pt x="6159794" y="195681"/>
                  <a:pt x="6165968" y="197105"/>
                  <a:pt x="6172832" y="197021"/>
                </a:cubicBezTo>
                <a:cubicBezTo>
                  <a:pt x="6179613" y="197105"/>
                  <a:pt x="6185724" y="195681"/>
                  <a:pt x="6191166" y="192751"/>
                </a:cubicBezTo>
                <a:cubicBezTo>
                  <a:pt x="6196608" y="189821"/>
                  <a:pt x="6200877" y="185740"/>
                  <a:pt x="6203975" y="180508"/>
                </a:cubicBezTo>
                <a:cubicBezTo>
                  <a:pt x="6207072" y="175276"/>
                  <a:pt x="6208663" y="169311"/>
                  <a:pt x="6208746" y="162614"/>
                </a:cubicBezTo>
                <a:cubicBezTo>
                  <a:pt x="6208663" y="156000"/>
                  <a:pt x="6207072" y="150035"/>
                  <a:pt x="6203975" y="144719"/>
                </a:cubicBezTo>
                <a:cubicBezTo>
                  <a:pt x="6200877" y="139403"/>
                  <a:pt x="6196608" y="135280"/>
                  <a:pt x="6191166" y="132350"/>
                </a:cubicBezTo>
                <a:cubicBezTo>
                  <a:pt x="6185724" y="129420"/>
                  <a:pt x="6179613" y="127955"/>
                  <a:pt x="6172832" y="127955"/>
                </a:cubicBezTo>
                <a:close/>
                <a:moveTo>
                  <a:pt x="5455713" y="127955"/>
                </a:moveTo>
                <a:cubicBezTo>
                  <a:pt x="5448681" y="127955"/>
                  <a:pt x="5442361" y="129420"/>
                  <a:pt x="5436752" y="132350"/>
                </a:cubicBezTo>
                <a:cubicBezTo>
                  <a:pt x="5431143" y="135280"/>
                  <a:pt x="5426748" y="139383"/>
                  <a:pt x="5423566" y="144657"/>
                </a:cubicBezTo>
                <a:cubicBezTo>
                  <a:pt x="5420385" y="149931"/>
                  <a:pt x="5418795" y="155916"/>
                  <a:pt x="5418795" y="162614"/>
                </a:cubicBezTo>
                <a:cubicBezTo>
                  <a:pt x="5418795" y="169311"/>
                  <a:pt x="5420385" y="175276"/>
                  <a:pt x="5423566" y="180508"/>
                </a:cubicBezTo>
                <a:cubicBezTo>
                  <a:pt x="5426748" y="185740"/>
                  <a:pt x="5431143" y="189821"/>
                  <a:pt x="5436752" y="192751"/>
                </a:cubicBezTo>
                <a:cubicBezTo>
                  <a:pt x="5442361" y="195681"/>
                  <a:pt x="5448681" y="197105"/>
                  <a:pt x="5455713" y="197021"/>
                </a:cubicBezTo>
                <a:cubicBezTo>
                  <a:pt x="5462662" y="197105"/>
                  <a:pt x="5468919" y="195681"/>
                  <a:pt x="5474487" y="192751"/>
                </a:cubicBezTo>
                <a:cubicBezTo>
                  <a:pt x="5480054" y="189821"/>
                  <a:pt x="5484386" y="185740"/>
                  <a:pt x="5487483" y="180508"/>
                </a:cubicBezTo>
                <a:cubicBezTo>
                  <a:pt x="5490581" y="175276"/>
                  <a:pt x="5492130" y="169311"/>
                  <a:pt x="5492130" y="162614"/>
                </a:cubicBezTo>
                <a:cubicBezTo>
                  <a:pt x="5492130" y="156000"/>
                  <a:pt x="5490581" y="150035"/>
                  <a:pt x="5487483" y="144719"/>
                </a:cubicBezTo>
                <a:cubicBezTo>
                  <a:pt x="5484386" y="139403"/>
                  <a:pt x="5480054" y="135280"/>
                  <a:pt x="5474487" y="132350"/>
                </a:cubicBezTo>
                <a:cubicBezTo>
                  <a:pt x="5468919" y="129420"/>
                  <a:pt x="5462662" y="127955"/>
                  <a:pt x="5455713" y="127955"/>
                </a:cubicBezTo>
                <a:close/>
                <a:moveTo>
                  <a:pt x="1346169" y="112384"/>
                </a:moveTo>
                <a:cubicBezTo>
                  <a:pt x="1339388" y="112384"/>
                  <a:pt x="1333402" y="113472"/>
                  <a:pt x="1328212" y="115649"/>
                </a:cubicBezTo>
                <a:cubicBezTo>
                  <a:pt x="1323022" y="117826"/>
                  <a:pt x="1318982" y="120881"/>
                  <a:pt x="1316094" y="124816"/>
                </a:cubicBezTo>
                <a:cubicBezTo>
                  <a:pt x="1313206" y="128751"/>
                  <a:pt x="1311762" y="133313"/>
                  <a:pt x="1311762" y="138503"/>
                </a:cubicBezTo>
                <a:cubicBezTo>
                  <a:pt x="1311762" y="143610"/>
                  <a:pt x="1313206" y="148089"/>
                  <a:pt x="1316094" y="151940"/>
                </a:cubicBezTo>
                <a:cubicBezTo>
                  <a:pt x="1318982" y="155791"/>
                  <a:pt x="1323001" y="158763"/>
                  <a:pt x="1328149" y="160856"/>
                </a:cubicBezTo>
                <a:cubicBezTo>
                  <a:pt x="1333298" y="162949"/>
                  <a:pt x="1339304" y="163953"/>
                  <a:pt x="1346169" y="163869"/>
                </a:cubicBezTo>
                <a:cubicBezTo>
                  <a:pt x="1352866" y="163953"/>
                  <a:pt x="1358789" y="162949"/>
                  <a:pt x="1363938" y="160856"/>
                </a:cubicBezTo>
                <a:cubicBezTo>
                  <a:pt x="1369086" y="158763"/>
                  <a:pt x="1373105" y="155791"/>
                  <a:pt x="1375993" y="151940"/>
                </a:cubicBezTo>
                <a:cubicBezTo>
                  <a:pt x="1378881" y="148089"/>
                  <a:pt x="1380325" y="143610"/>
                  <a:pt x="1380325" y="138503"/>
                </a:cubicBezTo>
                <a:cubicBezTo>
                  <a:pt x="1380325" y="133397"/>
                  <a:pt x="1378881" y="128855"/>
                  <a:pt x="1375993" y="124879"/>
                </a:cubicBezTo>
                <a:cubicBezTo>
                  <a:pt x="1373105" y="120902"/>
                  <a:pt x="1369086" y="117826"/>
                  <a:pt x="1363938" y="115649"/>
                </a:cubicBezTo>
                <a:cubicBezTo>
                  <a:pt x="1358789" y="113472"/>
                  <a:pt x="1352866" y="112384"/>
                  <a:pt x="1346169" y="112384"/>
                </a:cubicBezTo>
                <a:close/>
                <a:moveTo>
                  <a:pt x="2792588" y="112133"/>
                </a:moveTo>
                <a:cubicBezTo>
                  <a:pt x="2785555" y="112133"/>
                  <a:pt x="2779360" y="113200"/>
                  <a:pt x="2774003" y="115335"/>
                </a:cubicBezTo>
                <a:cubicBezTo>
                  <a:pt x="2768645" y="117470"/>
                  <a:pt x="2764522" y="120505"/>
                  <a:pt x="2761634" y="124439"/>
                </a:cubicBezTo>
                <a:cubicBezTo>
                  <a:pt x="2758745" y="128374"/>
                  <a:pt x="2757301" y="132978"/>
                  <a:pt x="2757301" y="138252"/>
                </a:cubicBezTo>
                <a:cubicBezTo>
                  <a:pt x="2757301" y="143443"/>
                  <a:pt x="2758725" y="147984"/>
                  <a:pt x="2761571" y="151877"/>
                </a:cubicBezTo>
                <a:cubicBezTo>
                  <a:pt x="2764417" y="155770"/>
                  <a:pt x="2768498" y="158763"/>
                  <a:pt x="2773814" y="160856"/>
                </a:cubicBezTo>
                <a:cubicBezTo>
                  <a:pt x="2779130" y="162949"/>
                  <a:pt x="2785262" y="163953"/>
                  <a:pt x="2792211" y="163869"/>
                </a:cubicBezTo>
                <a:cubicBezTo>
                  <a:pt x="2799076" y="163953"/>
                  <a:pt x="2805166" y="162949"/>
                  <a:pt x="2810482" y="160856"/>
                </a:cubicBezTo>
                <a:cubicBezTo>
                  <a:pt x="2815798" y="158763"/>
                  <a:pt x="2819921" y="155770"/>
                  <a:pt x="2822851" y="151877"/>
                </a:cubicBezTo>
                <a:cubicBezTo>
                  <a:pt x="2825781" y="147984"/>
                  <a:pt x="2827288" y="143443"/>
                  <a:pt x="2827372" y="138252"/>
                </a:cubicBezTo>
                <a:cubicBezTo>
                  <a:pt x="2827288" y="133062"/>
                  <a:pt x="2825781" y="128479"/>
                  <a:pt x="2822851" y="124502"/>
                </a:cubicBezTo>
                <a:cubicBezTo>
                  <a:pt x="2819921" y="120526"/>
                  <a:pt x="2815840" y="117470"/>
                  <a:pt x="2810607" y="115335"/>
                </a:cubicBezTo>
                <a:cubicBezTo>
                  <a:pt x="2805375" y="113200"/>
                  <a:pt x="2799369" y="112133"/>
                  <a:pt x="2792588" y="112133"/>
                </a:cubicBezTo>
                <a:close/>
                <a:moveTo>
                  <a:pt x="6172832" y="111380"/>
                </a:moveTo>
                <a:cubicBezTo>
                  <a:pt x="6183213" y="111380"/>
                  <a:pt x="6192547" y="113556"/>
                  <a:pt x="6200835" y="117909"/>
                </a:cubicBezTo>
                <a:cubicBezTo>
                  <a:pt x="6209123" y="122263"/>
                  <a:pt x="6215632" y="128332"/>
                  <a:pt x="6220362" y="136118"/>
                </a:cubicBezTo>
                <a:cubicBezTo>
                  <a:pt x="6225092" y="143903"/>
                  <a:pt x="6227499" y="152735"/>
                  <a:pt x="6227582" y="162614"/>
                </a:cubicBezTo>
                <a:cubicBezTo>
                  <a:pt x="6227499" y="172576"/>
                  <a:pt x="6225092" y="181429"/>
                  <a:pt x="6220362" y="189172"/>
                </a:cubicBezTo>
                <a:cubicBezTo>
                  <a:pt x="6215632" y="196916"/>
                  <a:pt x="6209123" y="202965"/>
                  <a:pt x="6200835" y="207318"/>
                </a:cubicBezTo>
                <a:cubicBezTo>
                  <a:pt x="6192547" y="211671"/>
                  <a:pt x="6183213" y="213848"/>
                  <a:pt x="6172832" y="213848"/>
                </a:cubicBezTo>
                <a:cubicBezTo>
                  <a:pt x="6162368" y="213848"/>
                  <a:pt x="6152971" y="211671"/>
                  <a:pt x="6144641" y="207318"/>
                </a:cubicBezTo>
                <a:cubicBezTo>
                  <a:pt x="6136311" y="202965"/>
                  <a:pt x="6129802" y="196916"/>
                  <a:pt x="6125114" y="189172"/>
                </a:cubicBezTo>
                <a:cubicBezTo>
                  <a:pt x="6120426" y="181429"/>
                  <a:pt x="6118082" y="172576"/>
                  <a:pt x="6118082" y="162614"/>
                </a:cubicBezTo>
                <a:cubicBezTo>
                  <a:pt x="6118082" y="152735"/>
                  <a:pt x="6120426" y="143903"/>
                  <a:pt x="6125114" y="136118"/>
                </a:cubicBezTo>
                <a:cubicBezTo>
                  <a:pt x="6129802" y="128332"/>
                  <a:pt x="6136311" y="122263"/>
                  <a:pt x="6144641" y="117909"/>
                </a:cubicBezTo>
                <a:cubicBezTo>
                  <a:pt x="6152971" y="113556"/>
                  <a:pt x="6162368" y="111380"/>
                  <a:pt x="6172832" y="111380"/>
                </a:cubicBezTo>
                <a:close/>
                <a:moveTo>
                  <a:pt x="5455713" y="111380"/>
                </a:moveTo>
                <a:cubicBezTo>
                  <a:pt x="5466261" y="111380"/>
                  <a:pt x="5475742" y="113556"/>
                  <a:pt x="5484156" y="117909"/>
                </a:cubicBezTo>
                <a:cubicBezTo>
                  <a:pt x="5492569" y="122263"/>
                  <a:pt x="5499141" y="128332"/>
                  <a:pt x="5503871" y="136118"/>
                </a:cubicBezTo>
                <a:cubicBezTo>
                  <a:pt x="5508601" y="143903"/>
                  <a:pt x="5510966" y="152735"/>
                  <a:pt x="5510966" y="162614"/>
                </a:cubicBezTo>
                <a:cubicBezTo>
                  <a:pt x="5510966" y="172576"/>
                  <a:pt x="5508601" y="181429"/>
                  <a:pt x="5503871" y="189172"/>
                </a:cubicBezTo>
                <a:cubicBezTo>
                  <a:pt x="5499141" y="196916"/>
                  <a:pt x="5492569" y="202965"/>
                  <a:pt x="5484156" y="207318"/>
                </a:cubicBezTo>
                <a:cubicBezTo>
                  <a:pt x="5475742" y="211671"/>
                  <a:pt x="5466261" y="213848"/>
                  <a:pt x="5455713" y="213848"/>
                </a:cubicBezTo>
                <a:cubicBezTo>
                  <a:pt x="5444998" y="213848"/>
                  <a:pt x="5435433" y="211671"/>
                  <a:pt x="5427020" y="207318"/>
                </a:cubicBezTo>
                <a:cubicBezTo>
                  <a:pt x="5418606" y="202965"/>
                  <a:pt x="5412035" y="196916"/>
                  <a:pt x="5407305" y="189172"/>
                </a:cubicBezTo>
                <a:cubicBezTo>
                  <a:pt x="5402575" y="181429"/>
                  <a:pt x="5400210" y="172576"/>
                  <a:pt x="5400210" y="162614"/>
                </a:cubicBezTo>
                <a:cubicBezTo>
                  <a:pt x="5400210" y="152735"/>
                  <a:pt x="5402575" y="143903"/>
                  <a:pt x="5407305" y="136118"/>
                </a:cubicBezTo>
                <a:cubicBezTo>
                  <a:pt x="5412035" y="128332"/>
                  <a:pt x="5418606" y="122263"/>
                  <a:pt x="5427020" y="117909"/>
                </a:cubicBezTo>
                <a:cubicBezTo>
                  <a:pt x="5435433" y="113556"/>
                  <a:pt x="5444998" y="111380"/>
                  <a:pt x="5455713" y="111380"/>
                </a:cubicBezTo>
                <a:close/>
                <a:moveTo>
                  <a:pt x="6438118" y="107110"/>
                </a:moveTo>
                <a:cubicBezTo>
                  <a:pt x="6440295" y="115984"/>
                  <a:pt x="6441383" y="125528"/>
                  <a:pt x="6441383" y="135741"/>
                </a:cubicBezTo>
                <a:cubicBezTo>
                  <a:pt x="6441383" y="144866"/>
                  <a:pt x="6440546" y="153405"/>
                  <a:pt x="6438872" y="161358"/>
                </a:cubicBezTo>
                <a:lnTo>
                  <a:pt x="6491111" y="161358"/>
                </a:lnTo>
                <a:lnTo>
                  <a:pt x="6491111" y="107110"/>
                </a:lnTo>
                <a:close/>
                <a:moveTo>
                  <a:pt x="1346169" y="97064"/>
                </a:moveTo>
                <a:cubicBezTo>
                  <a:pt x="1356466" y="97064"/>
                  <a:pt x="1365612" y="98759"/>
                  <a:pt x="1373607" y="102150"/>
                </a:cubicBezTo>
                <a:cubicBezTo>
                  <a:pt x="1381602" y="105540"/>
                  <a:pt x="1387859" y="110375"/>
                  <a:pt x="1392380" y="116654"/>
                </a:cubicBezTo>
                <a:cubicBezTo>
                  <a:pt x="1396901" y="122932"/>
                  <a:pt x="1399161" y="130216"/>
                  <a:pt x="1399161" y="138503"/>
                </a:cubicBezTo>
                <a:cubicBezTo>
                  <a:pt x="1399161" y="145787"/>
                  <a:pt x="1397361" y="152296"/>
                  <a:pt x="1393761" y="158030"/>
                </a:cubicBezTo>
                <a:cubicBezTo>
                  <a:pt x="1390162" y="163765"/>
                  <a:pt x="1385118" y="168432"/>
                  <a:pt x="1378630" y="172032"/>
                </a:cubicBezTo>
                <a:cubicBezTo>
                  <a:pt x="1372142" y="175631"/>
                  <a:pt x="1364586" y="177934"/>
                  <a:pt x="1355964" y="178938"/>
                </a:cubicBezTo>
                <a:lnTo>
                  <a:pt x="1355964" y="202797"/>
                </a:lnTo>
                <a:cubicBezTo>
                  <a:pt x="1378567" y="201709"/>
                  <a:pt x="1398994" y="199867"/>
                  <a:pt x="1417244" y="197272"/>
                </a:cubicBezTo>
                <a:lnTo>
                  <a:pt x="1418499" y="212341"/>
                </a:lnTo>
                <a:cubicBezTo>
                  <a:pt x="1396901" y="216024"/>
                  <a:pt x="1374716" y="218410"/>
                  <a:pt x="1351945" y="219499"/>
                </a:cubicBezTo>
                <a:cubicBezTo>
                  <a:pt x="1329175" y="220587"/>
                  <a:pt x="1304478" y="221131"/>
                  <a:pt x="1277857" y="221131"/>
                </a:cubicBezTo>
                <a:lnTo>
                  <a:pt x="1274592" y="204304"/>
                </a:lnTo>
                <a:cubicBezTo>
                  <a:pt x="1297949" y="204304"/>
                  <a:pt x="1318459" y="204053"/>
                  <a:pt x="1336123" y="203551"/>
                </a:cubicBezTo>
                <a:lnTo>
                  <a:pt x="1336123" y="178938"/>
                </a:lnTo>
                <a:cubicBezTo>
                  <a:pt x="1327500" y="177934"/>
                  <a:pt x="1319945" y="175631"/>
                  <a:pt x="1313457" y="172032"/>
                </a:cubicBezTo>
                <a:cubicBezTo>
                  <a:pt x="1306969" y="168432"/>
                  <a:pt x="1301988" y="163765"/>
                  <a:pt x="1298514" y="158030"/>
                </a:cubicBezTo>
                <a:cubicBezTo>
                  <a:pt x="1295040" y="152296"/>
                  <a:pt x="1293344" y="145787"/>
                  <a:pt x="1293428" y="138503"/>
                </a:cubicBezTo>
                <a:cubicBezTo>
                  <a:pt x="1293344" y="130216"/>
                  <a:pt x="1295500" y="122932"/>
                  <a:pt x="1299895" y="116654"/>
                </a:cubicBezTo>
                <a:cubicBezTo>
                  <a:pt x="1304290" y="110375"/>
                  <a:pt x="1310485" y="105540"/>
                  <a:pt x="1318480" y="102150"/>
                </a:cubicBezTo>
                <a:cubicBezTo>
                  <a:pt x="1326475" y="98759"/>
                  <a:pt x="1335704" y="97064"/>
                  <a:pt x="1346169" y="97064"/>
                </a:cubicBezTo>
                <a:close/>
                <a:moveTo>
                  <a:pt x="2792211" y="96562"/>
                </a:moveTo>
                <a:cubicBezTo>
                  <a:pt x="2802759" y="96562"/>
                  <a:pt x="2812072" y="98278"/>
                  <a:pt x="2820151" y="101710"/>
                </a:cubicBezTo>
                <a:cubicBezTo>
                  <a:pt x="2828230" y="105143"/>
                  <a:pt x="2834529" y="109998"/>
                  <a:pt x="2839050" y="116277"/>
                </a:cubicBezTo>
                <a:cubicBezTo>
                  <a:pt x="2843571" y="122556"/>
                  <a:pt x="2845873" y="129881"/>
                  <a:pt x="2845956" y="138252"/>
                </a:cubicBezTo>
                <a:cubicBezTo>
                  <a:pt x="2845873" y="146540"/>
                  <a:pt x="2843571" y="153803"/>
                  <a:pt x="2839050" y="160039"/>
                </a:cubicBezTo>
                <a:cubicBezTo>
                  <a:pt x="2834529" y="166276"/>
                  <a:pt x="2828230" y="171069"/>
                  <a:pt x="2820151" y="174418"/>
                </a:cubicBezTo>
                <a:cubicBezTo>
                  <a:pt x="2812072" y="177766"/>
                  <a:pt x="2802759" y="179441"/>
                  <a:pt x="2792211" y="179441"/>
                </a:cubicBezTo>
                <a:cubicBezTo>
                  <a:pt x="2781495" y="179441"/>
                  <a:pt x="2772077" y="177766"/>
                  <a:pt x="2763957" y="174418"/>
                </a:cubicBezTo>
                <a:cubicBezTo>
                  <a:pt x="2755836" y="171069"/>
                  <a:pt x="2749558" y="166276"/>
                  <a:pt x="2745121" y="160039"/>
                </a:cubicBezTo>
                <a:cubicBezTo>
                  <a:pt x="2740684" y="153803"/>
                  <a:pt x="2738465" y="146540"/>
                  <a:pt x="2738465" y="138252"/>
                </a:cubicBezTo>
                <a:cubicBezTo>
                  <a:pt x="2738465" y="129881"/>
                  <a:pt x="2740684" y="122556"/>
                  <a:pt x="2745121" y="116277"/>
                </a:cubicBezTo>
                <a:cubicBezTo>
                  <a:pt x="2749558" y="109998"/>
                  <a:pt x="2755836" y="105143"/>
                  <a:pt x="2763957" y="101710"/>
                </a:cubicBezTo>
                <a:cubicBezTo>
                  <a:pt x="2772077" y="98278"/>
                  <a:pt x="2781495" y="96562"/>
                  <a:pt x="2792211" y="96562"/>
                </a:cubicBezTo>
                <a:close/>
                <a:moveTo>
                  <a:pt x="5210268" y="91539"/>
                </a:moveTo>
                <a:lnTo>
                  <a:pt x="5210268" y="120923"/>
                </a:lnTo>
                <a:lnTo>
                  <a:pt x="5320773" y="120923"/>
                </a:lnTo>
                <a:lnTo>
                  <a:pt x="5320773" y="91539"/>
                </a:lnTo>
                <a:close/>
                <a:moveTo>
                  <a:pt x="1168598" y="83046"/>
                </a:moveTo>
                <a:cubicBezTo>
                  <a:pt x="1172964" y="83046"/>
                  <a:pt x="1177032" y="84138"/>
                  <a:pt x="1180802" y="86321"/>
                </a:cubicBezTo>
                <a:cubicBezTo>
                  <a:pt x="1184573" y="88503"/>
                  <a:pt x="1187599" y="91505"/>
                  <a:pt x="1189881" y="95325"/>
                </a:cubicBezTo>
                <a:cubicBezTo>
                  <a:pt x="1192163" y="99145"/>
                  <a:pt x="1193304" y="103287"/>
                  <a:pt x="1193304" y="107752"/>
                </a:cubicBezTo>
                <a:cubicBezTo>
                  <a:pt x="1193304" y="112316"/>
                  <a:pt x="1192163" y="116508"/>
                  <a:pt x="1189881" y="120328"/>
                </a:cubicBezTo>
                <a:cubicBezTo>
                  <a:pt x="1187599" y="124148"/>
                  <a:pt x="1184573" y="127174"/>
                  <a:pt x="1180802" y="129406"/>
                </a:cubicBezTo>
                <a:cubicBezTo>
                  <a:pt x="1177032" y="131639"/>
                  <a:pt x="1172964" y="132755"/>
                  <a:pt x="1168598" y="132755"/>
                </a:cubicBezTo>
                <a:cubicBezTo>
                  <a:pt x="1164034" y="132755"/>
                  <a:pt x="1159818" y="131639"/>
                  <a:pt x="1155948" y="129406"/>
                </a:cubicBezTo>
                <a:cubicBezTo>
                  <a:pt x="1152078" y="127174"/>
                  <a:pt x="1149028" y="124148"/>
                  <a:pt x="1146795" y="120328"/>
                </a:cubicBezTo>
                <a:cubicBezTo>
                  <a:pt x="1144563" y="116508"/>
                  <a:pt x="1143496" y="112316"/>
                  <a:pt x="1143595" y="107752"/>
                </a:cubicBezTo>
                <a:cubicBezTo>
                  <a:pt x="1143496" y="103287"/>
                  <a:pt x="1144563" y="99145"/>
                  <a:pt x="1146795" y="95325"/>
                </a:cubicBezTo>
                <a:cubicBezTo>
                  <a:pt x="1149028" y="91505"/>
                  <a:pt x="1152078" y="88503"/>
                  <a:pt x="1155948" y="86321"/>
                </a:cubicBezTo>
                <a:cubicBezTo>
                  <a:pt x="1159818" y="84138"/>
                  <a:pt x="1164034" y="83046"/>
                  <a:pt x="1168598" y="83046"/>
                </a:cubicBezTo>
                <a:close/>
                <a:moveTo>
                  <a:pt x="6385629" y="75465"/>
                </a:moveTo>
                <a:cubicBezTo>
                  <a:pt x="6378345" y="75465"/>
                  <a:pt x="6371899" y="77977"/>
                  <a:pt x="6366290" y="83000"/>
                </a:cubicBezTo>
                <a:cubicBezTo>
                  <a:pt x="6360681" y="88023"/>
                  <a:pt x="6356307" y="95076"/>
                  <a:pt x="6353168" y="104159"/>
                </a:cubicBezTo>
                <a:cubicBezTo>
                  <a:pt x="6350028" y="113242"/>
                  <a:pt x="6348459" y="123770"/>
                  <a:pt x="6348459" y="135741"/>
                </a:cubicBezTo>
                <a:cubicBezTo>
                  <a:pt x="6348459" y="147712"/>
                  <a:pt x="6350028" y="158239"/>
                  <a:pt x="6353168" y="167323"/>
                </a:cubicBezTo>
                <a:cubicBezTo>
                  <a:pt x="6356307" y="176406"/>
                  <a:pt x="6360681" y="183417"/>
                  <a:pt x="6366290" y="188356"/>
                </a:cubicBezTo>
                <a:cubicBezTo>
                  <a:pt x="6371899" y="193295"/>
                  <a:pt x="6378345" y="195765"/>
                  <a:pt x="6385629" y="195765"/>
                </a:cubicBezTo>
                <a:cubicBezTo>
                  <a:pt x="6392828" y="195765"/>
                  <a:pt x="6399253" y="193295"/>
                  <a:pt x="6404904" y="188356"/>
                </a:cubicBezTo>
                <a:cubicBezTo>
                  <a:pt x="6410555" y="183417"/>
                  <a:pt x="6414950" y="176385"/>
                  <a:pt x="6418089" y="167260"/>
                </a:cubicBezTo>
                <a:cubicBezTo>
                  <a:pt x="6421229" y="158135"/>
                  <a:pt x="6422798" y="147629"/>
                  <a:pt x="6422798" y="135741"/>
                </a:cubicBezTo>
                <a:cubicBezTo>
                  <a:pt x="6422798" y="123853"/>
                  <a:pt x="6421229" y="113347"/>
                  <a:pt x="6418089" y="104222"/>
                </a:cubicBezTo>
                <a:cubicBezTo>
                  <a:pt x="6414950" y="95097"/>
                  <a:pt x="6410555" y="88023"/>
                  <a:pt x="6404904" y="83000"/>
                </a:cubicBezTo>
                <a:cubicBezTo>
                  <a:pt x="6399253" y="77977"/>
                  <a:pt x="6392828" y="75465"/>
                  <a:pt x="6385629" y="75465"/>
                </a:cubicBezTo>
                <a:close/>
                <a:moveTo>
                  <a:pt x="4295403" y="75465"/>
                </a:moveTo>
                <a:cubicBezTo>
                  <a:pt x="4288036" y="75465"/>
                  <a:pt x="4281464" y="77977"/>
                  <a:pt x="4275688" y="83000"/>
                </a:cubicBezTo>
                <a:cubicBezTo>
                  <a:pt x="4269911" y="88023"/>
                  <a:pt x="4265433" y="95097"/>
                  <a:pt x="4262251" y="104222"/>
                </a:cubicBezTo>
                <a:cubicBezTo>
                  <a:pt x="4259070" y="113347"/>
                  <a:pt x="4257480" y="123853"/>
                  <a:pt x="4257480" y="135741"/>
                </a:cubicBezTo>
                <a:cubicBezTo>
                  <a:pt x="4257480" y="147712"/>
                  <a:pt x="4259070" y="158239"/>
                  <a:pt x="4262251" y="167323"/>
                </a:cubicBezTo>
                <a:cubicBezTo>
                  <a:pt x="4265433" y="176406"/>
                  <a:pt x="4269911" y="183417"/>
                  <a:pt x="4275688" y="188356"/>
                </a:cubicBezTo>
                <a:cubicBezTo>
                  <a:pt x="4281464" y="193295"/>
                  <a:pt x="4288036" y="195765"/>
                  <a:pt x="4295403" y="195765"/>
                </a:cubicBezTo>
                <a:cubicBezTo>
                  <a:pt x="4302854" y="195765"/>
                  <a:pt x="4309446" y="193295"/>
                  <a:pt x="4315181" y="188356"/>
                </a:cubicBezTo>
                <a:cubicBezTo>
                  <a:pt x="4320915" y="183417"/>
                  <a:pt x="4325373" y="176406"/>
                  <a:pt x="4328554" y="167323"/>
                </a:cubicBezTo>
                <a:cubicBezTo>
                  <a:pt x="4331736" y="158239"/>
                  <a:pt x="4333326" y="147712"/>
                  <a:pt x="4333326" y="135741"/>
                </a:cubicBezTo>
                <a:cubicBezTo>
                  <a:pt x="4333326" y="123770"/>
                  <a:pt x="4331736" y="113242"/>
                  <a:pt x="4328554" y="104159"/>
                </a:cubicBezTo>
                <a:cubicBezTo>
                  <a:pt x="4325373" y="95076"/>
                  <a:pt x="4320915" y="88023"/>
                  <a:pt x="4315181" y="83000"/>
                </a:cubicBezTo>
                <a:cubicBezTo>
                  <a:pt x="4309446" y="77977"/>
                  <a:pt x="4302854" y="75465"/>
                  <a:pt x="4295403" y="75465"/>
                </a:cubicBezTo>
                <a:close/>
                <a:moveTo>
                  <a:pt x="1845971" y="73707"/>
                </a:moveTo>
                <a:cubicBezTo>
                  <a:pt x="1838520" y="73707"/>
                  <a:pt x="1831802" y="75298"/>
                  <a:pt x="1825816" y="78479"/>
                </a:cubicBezTo>
                <a:cubicBezTo>
                  <a:pt x="1819831" y="81660"/>
                  <a:pt x="1815143" y="86097"/>
                  <a:pt x="1811752" y="91790"/>
                </a:cubicBezTo>
                <a:cubicBezTo>
                  <a:pt x="1808362" y="97483"/>
                  <a:pt x="1806708" y="103929"/>
                  <a:pt x="1806792" y="111128"/>
                </a:cubicBezTo>
                <a:cubicBezTo>
                  <a:pt x="1806708" y="118412"/>
                  <a:pt x="1808362" y="124921"/>
                  <a:pt x="1811752" y="130655"/>
                </a:cubicBezTo>
                <a:cubicBezTo>
                  <a:pt x="1815143" y="136390"/>
                  <a:pt x="1819831" y="140848"/>
                  <a:pt x="1825816" y="144029"/>
                </a:cubicBezTo>
                <a:cubicBezTo>
                  <a:pt x="1831802" y="147210"/>
                  <a:pt x="1838520" y="148801"/>
                  <a:pt x="1845971" y="148801"/>
                </a:cubicBezTo>
                <a:cubicBezTo>
                  <a:pt x="1853338" y="148801"/>
                  <a:pt x="1859993" y="147210"/>
                  <a:pt x="1865937" y="144029"/>
                </a:cubicBezTo>
                <a:cubicBezTo>
                  <a:pt x="1871881" y="140848"/>
                  <a:pt x="1876569" y="136390"/>
                  <a:pt x="1880001" y="130655"/>
                </a:cubicBezTo>
                <a:cubicBezTo>
                  <a:pt x="1883434" y="124921"/>
                  <a:pt x="1885150" y="118412"/>
                  <a:pt x="1885150" y="111128"/>
                </a:cubicBezTo>
                <a:cubicBezTo>
                  <a:pt x="1885150" y="103929"/>
                  <a:pt x="1883434" y="97504"/>
                  <a:pt x="1880001" y="91853"/>
                </a:cubicBezTo>
                <a:cubicBezTo>
                  <a:pt x="1876569" y="86202"/>
                  <a:pt x="1871881" y="81765"/>
                  <a:pt x="1865937" y="78542"/>
                </a:cubicBezTo>
                <a:cubicBezTo>
                  <a:pt x="1859993" y="75319"/>
                  <a:pt x="1853338" y="73707"/>
                  <a:pt x="1845971" y="73707"/>
                </a:cubicBezTo>
                <a:close/>
                <a:moveTo>
                  <a:pt x="4019820" y="68182"/>
                </a:moveTo>
                <a:lnTo>
                  <a:pt x="4103954" y="68182"/>
                </a:lnTo>
                <a:lnTo>
                  <a:pt x="4103954" y="84507"/>
                </a:lnTo>
                <a:lnTo>
                  <a:pt x="4038907" y="84507"/>
                </a:lnTo>
                <a:lnTo>
                  <a:pt x="4038907" y="193505"/>
                </a:lnTo>
                <a:cubicBezTo>
                  <a:pt x="4056236" y="193337"/>
                  <a:pt x="4070489" y="192814"/>
                  <a:pt x="4081665" y="191935"/>
                </a:cubicBezTo>
                <a:cubicBezTo>
                  <a:pt x="4092841" y="191056"/>
                  <a:pt x="4104122" y="189319"/>
                  <a:pt x="4115507" y="186724"/>
                </a:cubicBezTo>
                <a:lnTo>
                  <a:pt x="4117516" y="203551"/>
                </a:lnTo>
                <a:cubicBezTo>
                  <a:pt x="4105126" y="206062"/>
                  <a:pt x="4092862" y="207757"/>
                  <a:pt x="4080723" y="208636"/>
                </a:cubicBezTo>
                <a:cubicBezTo>
                  <a:pt x="4068584" y="209515"/>
                  <a:pt x="4052971" y="209997"/>
                  <a:pt x="4033884" y="210081"/>
                </a:cubicBezTo>
                <a:lnTo>
                  <a:pt x="4019820" y="210081"/>
                </a:lnTo>
                <a:close/>
                <a:moveTo>
                  <a:pt x="2579666" y="67680"/>
                </a:moveTo>
                <a:cubicBezTo>
                  <a:pt x="2572382" y="67596"/>
                  <a:pt x="2565832" y="68810"/>
                  <a:pt x="2560013" y="71322"/>
                </a:cubicBezTo>
                <a:cubicBezTo>
                  <a:pt x="2554195" y="73833"/>
                  <a:pt x="2549675" y="77328"/>
                  <a:pt x="2546451" y="81807"/>
                </a:cubicBezTo>
                <a:cubicBezTo>
                  <a:pt x="2543228" y="86286"/>
                  <a:pt x="2541659" y="91371"/>
                  <a:pt x="2541742" y="97064"/>
                </a:cubicBezTo>
                <a:cubicBezTo>
                  <a:pt x="2541659" y="102757"/>
                  <a:pt x="2543228" y="107843"/>
                  <a:pt x="2546451" y="112321"/>
                </a:cubicBezTo>
                <a:cubicBezTo>
                  <a:pt x="2549675" y="116800"/>
                  <a:pt x="2554174" y="120274"/>
                  <a:pt x="2559951" y="122744"/>
                </a:cubicBezTo>
                <a:cubicBezTo>
                  <a:pt x="2565727" y="125214"/>
                  <a:pt x="2572299" y="126448"/>
                  <a:pt x="2579666" y="126448"/>
                </a:cubicBezTo>
                <a:cubicBezTo>
                  <a:pt x="2587116" y="126448"/>
                  <a:pt x="2593751" y="125214"/>
                  <a:pt x="2599569" y="122744"/>
                </a:cubicBezTo>
                <a:cubicBezTo>
                  <a:pt x="2605387" y="120274"/>
                  <a:pt x="2609929" y="116821"/>
                  <a:pt x="2613194" y="112384"/>
                </a:cubicBezTo>
                <a:cubicBezTo>
                  <a:pt x="2616459" y="107947"/>
                  <a:pt x="2618091" y="102841"/>
                  <a:pt x="2618091" y="97064"/>
                </a:cubicBezTo>
                <a:cubicBezTo>
                  <a:pt x="2618091" y="91371"/>
                  <a:pt x="2616459" y="86286"/>
                  <a:pt x="2613194" y="81807"/>
                </a:cubicBezTo>
                <a:cubicBezTo>
                  <a:pt x="2609929" y="77328"/>
                  <a:pt x="2605366" y="73833"/>
                  <a:pt x="2599506" y="71322"/>
                </a:cubicBezTo>
                <a:cubicBezTo>
                  <a:pt x="2593646" y="68810"/>
                  <a:pt x="2587033" y="67596"/>
                  <a:pt x="2579666" y="67680"/>
                </a:cubicBezTo>
                <a:close/>
                <a:moveTo>
                  <a:pt x="3005649" y="63662"/>
                </a:moveTo>
                <a:lnTo>
                  <a:pt x="3127204" y="63662"/>
                </a:lnTo>
                <a:lnTo>
                  <a:pt x="3127204" y="79986"/>
                </a:lnTo>
                <a:lnTo>
                  <a:pt x="3076975" y="79986"/>
                </a:lnTo>
                <a:lnTo>
                  <a:pt x="3076975" y="109119"/>
                </a:lnTo>
                <a:cubicBezTo>
                  <a:pt x="3076891" y="120839"/>
                  <a:pt x="3079424" y="132727"/>
                  <a:pt x="3084572" y="144782"/>
                </a:cubicBezTo>
                <a:cubicBezTo>
                  <a:pt x="3089721" y="156837"/>
                  <a:pt x="3096732" y="167741"/>
                  <a:pt x="3105606" y="177494"/>
                </a:cubicBezTo>
                <a:cubicBezTo>
                  <a:pt x="3114480" y="187247"/>
                  <a:pt x="3124274" y="194677"/>
                  <a:pt x="3134990" y="199783"/>
                </a:cubicBezTo>
                <a:lnTo>
                  <a:pt x="3123688" y="215355"/>
                </a:lnTo>
                <a:cubicBezTo>
                  <a:pt x="3111215" y="209243"/>
                  <a:pt x="3099955" y="200035"/>
                  <a:pt x="3089909" y="187728"/>
                </a:cubicBezTo>
                <a:cubicBezTo>
                  <a:pt x="3079863" y="175422"/>
                  <a:pt x="3072329" y="161651"/>
                  <a:pt x="3067306" y="146415"/>
                </a:cubicBezTo>
                <a:cubicBezTo>
                  <a:pt x="3063873" y="157214"/>
                  <a:pt x="3059227" y="167511"/>
                  <a:pt x="3053367" y="177306"/>
                </a:cubicBezTo>
                <a:cubicBezTo>
                  <a:pt x="3047507" y="187101"/>
                  <a:pt x="3040831" y="195744"/>
                  <a:pt x="3033338" y="203237"/>
                </a:cubicBezTo>
                <a:cubicBezTo>
                  <a:pt x="3025845" y="210729"/>
                  <a:pt x="3017955" y="216610"/>
                  <a:pt x="3009667" y="220880"/>
                </a:cubicBezTo>
                <a:lnTo>
                  <a:pt x="2997612" y="205309"/>
                </a:lnTo>
                <a:cubicBezTo>
                  <a:pt x="3008244" y="200118"/>
                  <a:pt x="3018144" y="192333"/>
                  <a:pt x="3027310" y="181952"/>
                </a:cubicBezTo>
                <a:cubicBezTo>
                  <a:pt x="3036477" y="171571"/>
                  <a:pt x="3043802" y="159935"/>
                  <a:pt x="3049286" y="147043"/>
                </a:cubicBezTo>
                <a:cubicBezTo>
                  <a:pt x="3054769" y="134150"/>
                  <a:pt x="3057553" y="121509"/>
                  <a:pt x="3057637" y="109119"/>
                </a:cubicBezTo>
                <a:lnTo>
                  <a:pt x="3057637" y="79986"/>
                </a:lnTo>
                <a:lnTo>
                  <a:pt x="3005649" y="79986"/>
                </a:lnTo>
                <a:close/>
                <a:moveTo>
                  <a:pt x="1500699" y="63662"/>
                </a:moveTo>
                <a:lnTo>
                  <a:pt x="1622254" y="63662"/>
                </a:lnTo>
                <a:lnTo>
                  <a:pt x="1622254" y="79986"/>
                </a:lnTo>
                <a:lnTo>
                  <a:pt x="1572025" y="79986"/>
                </a:lnTo>
                <a:lnTo>
                  <a:pt x="1572025" y="109119"/>
                </a:lnTo>
                <a:cubicBezTo>
                  <a:pt x="1571941" y="120839"/>
                  <a:pt x="1574474" y="132727"/>
                  <a:pt x="1579622" y="144782"/>
                </a:cubicBezTo>
                <a:cubicBezTo>
                  <a:pt x="1584771" y="156837"/>
                  <a:pt x="1591782" y="167741"/>
                  <a:pt x="1600656" y="177494"/>
                </a:cubicBezTo>
                <a:cubicBezTo>
                  <a:pt x="1609530" y="187247"/>
                  <a:pt x="1619324" y="194677"/>
                  <a:pt x="1630040" y="199783"/>
                </a:cubicBezTo>
                <a:lnTo>
                  <a:pt x="1618738" y="215355"/>
                </a:lnTo>
                <a:cubicBezTo>
                  <a:pt x="1606265" y="209243"/>
                  <a:pt x="1595005" y="200035"/>
                  <a:pt x="1584959" y="187728"/>
                </a:cubicBezTo>
                <a:cubicBezTo>
                  <a:pt x="1574913" y="175422"/>
                  <a:pt x="1567379" y="161651"/>
                  <a:pt x="1562356" y="146415"/>
                </a:cubicBezTo>
                <a:cubicBezTo>
                  <a:pt x="1558924" y="157214"/>
                  <a:pt x="1554277" y="167511"/>
                  <a:pt x="1548417" y="177306"/>
                </a:cubicBezTo>
                <a:cubicBezTo>
                  <a:pt x="1542557" y="187101"/>
                  <a:pt x="1535881" y="195744"/>
                  <a:pt x="1528388" y="203237"/>
                </a:cubicBezTo>
                <a:cubicBezTo>
                  <a:pt x="1520896" y="210729"/>
                  <a:pt x="1513005" y="216610"/>
                  <a:pt x="1504717" y="220880"/>
                </a:cubicBezTo>
                <a:lnTo>
                  <a:pt x="1492662" y="205309"/>
                </a:lnTo>
                <a:cubicBezTo>
                  <a:pt x="1503294" y="200118"/>
                  <a:pt x="1513194" y="192333"/>
                  <a:pt x="1522361" y="181952"/>
                </a:cubicBezTo>
                <a:cubicBezTo>
                  <a:pt x="1531527" y="171571"/>
                  <a:pt x="1538853" y="159935"/>
                  <a:pt x="1544336" y="147043"/>
                </a:cubicBezTo>
                <a:cubicBezTo>
                  <a:pt x="1549819" y="134150"/>
                  <a:pt x="1552603" y="121509"/>
                  <a:pt x="1552687" y="109119"/>
                </a:cubicBezTo>
                <a:lnTo>
                  <a:pt x="1552687" y="79986"/>
                </a:lnTo>
                <a:lnTo>
                  <a:pt x="1500699" y="79986"/>
                </a:lnTo>
                <a:close/>
                <a:moveTo>
                  <a:pt x="3607919" y="61401"/>
                </a:moveTo>
                <a:cubicBezTo>
                  <a:pt x="3595948" y="61401"/>
                  <a:pt x="3585525" y="62469"/>
                  <a:pt x="3576651" y="64603"/>
                </a:cubicBezTo>
                <a:cubicBezTo>
                  <a:pt x="3567777" y="66738"/>
                  <a:pt x="3560976" y="69794"/>
                  <a:pt x="3556246" y="73770"/>
                </a:cubicBezTo>
                <a:cubicBezTo>
                  <a:pt x="3551516" y="77747"/>
                  <a:pt x="3549151" y="82498"/>
                  <a:pt x="3549151" y="88023"/>
                </a:cubicBezTo>
                <a:cubicBezTo>
                  <a:pt x="3549151" y="93381"/>
                  <a:pt x="3551516" y="98006"/>
                  <a:pt x="3556246" y="101899"/>
                </a:cubicBezTo>
                <a:cubicBezTo>
                  <a:pt x="3560976" y="105792"/>
                  <a:pt x="3567777" y="108805"/>
                  <a:pt x="3576651" y="110940"/>
                </a:cubicBezTo>
                <a:cubicBezTo>
                  <a:pt x="3585525" y="113075"/>
                  <a:pt x="3595948" y="114142"/>
                  <a:pt x="3607919" y="114142"/>
                </a:cubicBezTo>
                <a:cubicBezTo>
                  <a:pt x="3619807" y="114142"/>
                  <a:pt x="3630167" y="113075"/>
                  <a:pt x="3638999" y="110940"/>
                </a:cubicBezTo>
                <a:cubicBezTo>
                  <a:pt x="3647831" y="108805"/>
                  <a:pt x="3654654" y="105792"/>
                  <a:pt x="3659467" y="101899"/>
                </a:cubicBezTo>
                <a:cubicBezTo>
                  <a:pt x="3664281" y="98006"/>
                  <a:pt x="3666688" y="93381"/>
                  <a:pt x="3666688" y="88023"/>
                </a:cubicBezTo>
                <a:cubicBezTo>
                  <a:pt x="3666688" y="82498"/>
                  <a:pt x="3664281" y="77747"/>
                  <a:pt x="3659467" y="73770"/>
                </a:cubicBezTo>
                <a:cubicBezTo>
                  <a:pt x="3654654" y="69794"/>
                  <a:pt x="3647831" y="66738"/>
                  <a:pt x="3638999" y="64603"/>
                </a:cubicBezTo>
                <a:cubicBezTo>
                  <a:pt x="3630167" y="62469"/>
                  <a:pt x="3619807" y="61401"/>
                  <a:pt x="3607919" y="61401"/>
                </a:cubicBezTo>
                <a:close/>
                <a:moveTo>
                  <a:pt x="4459477" y="61150"/>
                </a:moveTo>
                <a:lnTo>
                  <a:pt x="4563703" y="61150"/>
                </a:lnTo>
                <a:lnTo>
                  <a:pt x="4563703" y="77475"/>
                </a:lnTo>
                <a:lnTo>
                  <a:pt x="4479317" y="77475"/>
                </a:lnTo>
                <a:lnTo>
                  <a:pt x="4479317" y="123937"/>
                </a:lnTo>
                <a:lnTo>
                  <a:pt x="4553908" y="123937"/>
                </a:lnTo>
                <a:lnTo>
                  <a:pt x="4553908" y="140010"/>
                </a:lnTo>
                <a:lnTo>
                  <a:pt x="4479317" y="140010"/>
                </a:lnTo>
                <a:lnTo>
                  <a:pt x="4479317" y="194007"/>
                </a:lnTo>
                <a:cubicBezTo>
                  <a:pt x="4501335" y="193923"/>
                  <a:pt x="4519522" y="193421"/>
                  <a:pt x="4533879" y="192500"/>
                </a:cubicBezTo>
                <a:cubicBezTo>
                  <a:pt x="4548236" y="191579"/>
                  <a:pt x="4562698" y="189821"/>
                  <a:pt x="4577265" y="187226"/>
                </a:cubicBezTo>
                <a:lnTo>
                  <a:pt x="4579525" y="203551"/>
                </a:lnTo>
                <a:cubicBezTo>
                  <a:pt x="4563619" y="206146"/>
                  <a:pt x="4548027" y="207925"/>
                  <a:pt x="4532749" y="208888"/>
                </a:cubicBezTo>
                <a:cubicBezTo>
                  <a:pt x="4517471" y="209850"/>
                  <a:pt x="4498739" y="210332"/>
                  <a:pt x="4476555" y="210332"/>
                </a:cubicBezTo>
                <a:lnTo>
                  <a:pt x="4459477" y="210332"/>
                </a:lnTo>
                <a:close/>
                <a:moveTo>
                  <a:pt x="2322044" y="59392"/>
                </a:moveTo>
                <a:cubicBezTo>
                  <a:pt x="2309738" y="59392"/>
                  <a:pt x="2299190" y="60355"/>
                  <a:pt x="2290400" y="62280"/>
                </a:cubicBezTo>
                <a:cubicBezTo>
                  <a:pt x="2281609" y="64206"/>
                  <a:pt x="2274912" y="66926"/>
                  <a:pt x="2270308" y="70443"/>
                </a:cubicBezTo>
                <a:cubicBezTo>
                  <a:pt x="2265703" y="73959"/>
                  <a:pt x="2263443" y="78144"/>
                  <a:pt x="2263527" y="83000"/>
                </a:cubicBezTo>
                <a:cubicBezTo>
                  <a:pt x="2263443" y="90702"/>
                  <a:pt x="2268508" y="96646"/>
                  <a:pt x="2278721" y="100831"/>
                </a:cubicBezTo>
                <a:cubicBezTo>
                  <a:pt x="2288935" y="105017"/>
                  <a:pt x="2303376" y="107110"/>
                  <a:pt x="2322044" y="107110"/>
                </a:cubicBezTo>
                <a:cubicBezTo>
                  <a:pt x="2340629" y="107110"/>
                  <a:pt x="2355049" y="105038"/>
                  <a:pt x="2365304" y="100894"/>
                </a:cubicBezTo>
                <a:cubicBezTo>
                  <a:pt x="2375560" y="96750"/>
                  <a:pt x="2380729" y="90785"/>
                  <a:pt x="2380813" y="83000"/>
                </a:cubicBezTo>
                <a:cubicBezTo>
                  <a:pt x="2380813" y="78144"/>
                  <a:pt x="2378490" y="73959"/>
                  <a:pt x="2373843" y="70443"/>
                </a:cubicBezTo>
                <a:cubicBezTo>
                  <a:pt x="2369197" y="66926"/>
                  <a:pt x="2362458" y="64206"/>
                  <a:pt x="2353626" y="62280"/>
                </a:cubicBezTo>
                <a:cubicBezTo>
                  <a:pt x="2344794" y="60355"/>
                  <a:pt x="2334267" y="59392"/>
                  <a:pt x="2322044" y="59392"/>
                </a:cubicBezTo>
                <a:close/>
                <a:moveTo>
                  <a:pt x="4295403" y="57885"/>
                </a:moveTo>
                <a:cubicBezTo>
                  <a:pt x="4306453" y="57885"/>
                  <a:pt x="4316290" y="61087"/>
                  <a:pt x="4324913" y="67492"/>
                </a:cubicBezTo>
                <a:cubicBezTo>
                  <a:pt x="4333536" y="73896"/>
                  <a:pt x="4340275" y="82979"/>
                  <a:pt x="4345130" y="94741"/>
                </a:cubicBezTo>
                <a:cubicBezTo>
                  <a:pt x="4349986" y="106503"/>
                  <a:pt x="4352413" y="120170"/>
                  <a:pt x="4352413" y="135741"/>
                </a:cubicBezTo>
                <a:cubicBezTo>
                  <a:pt x="4352413" y="151312"/>
                  <a:pt x="4349986" y="164979"/>
                  <a:pt x="4345130" y="176741"/>
                </a:cubicBezTo>
                <a:cubicBezTo>
                  <a:pt x="4340275" y="188503"/>
                  <a:pt x="4333536" y="197544"/>
                  <a:pt x="4324913" y="203865"/>
                </a:cubicBezTo>
                <a:cubicBezTo>
                  <a:pt x="4316290" y="210185"/>
                  <a:pt x="4306453" y="213345"/>
                  <a:pt x="4295403" y="213345"/>
                </a:cubicBezTo>
                <a:cubicBezTo>
                  <a:pt x="4284352" y="213345"/>
                  <a:pt x="4274516" y="210185"/>
                  <a:pt x="4265893" y="203865"/>
                </a:cubicBezTo>
                <a:cubicBezTo>
                  <a:pt x="4257270" y="197544"/>
                  <a:pt x="4250531" y="188503"/>
                  <a:pt x="4245676" y="176741"/>
                </a:cubicBezTo>
                <a:cubicBezTo>
                  <a:pt x="4240820" y="164979"/>
                  <a:pt x="4238392" y="151312"/>
                  <a:pt x="4238392" y="135741"/>
                </a:cubicBezTo>
                <a:cubicBezTo>
                  <a:pt x="4238392" y="120170"/>
                  <a:pt x="4240820" y="106503"/>
                  <a:pt x="4245676" y="94741"/>
                </a:cubicBezTo>
                <a:cubicBezTo>
                  <a:pt x="4250531" y="82979"/>
                  <a:pt x="4257270" y="73896"/>
                  <a:pt x="4265893" y="67492"/>
                </a:cubicBezTo>
                <a:cubicBezTo>
                  <a:pt x="4274516" y="61087"/>
                  <a:pt x="4284352" y="57885"/>
                  <a:pt x="4295403" y="57885"/>
                </a:cubicBezTo>
                <a:close/>
                <a:moveTo>
                  <a:pt x="1845971" y="56378"/>
                </a:moveTo>
                <a:cubicBezTo>
                  <a:pt x="1857022" y="56378"/>
                  <a:pt x="1866984" y="58722"/>
                  <a:pt x="1875858" y="63410"/>
                </a:cubicBezTo>
                <a:cubicBezTo>
                  <a:pt x="1884732" y="68098"/>
                  <a:pt x="1891722" y="74586"/>
                  <a:pt x="1896828" y="82874"/>
                </a:cubicBezTo>
                <a:cubicBezTo>
                  <a:pt x="1901935" y="91162"/>
                  <a:pt x="1904488" y="100580"/>
                  <a:pt x="1904488" y="111128"/>
                </a:cubicBezTo>
                <a:cubicBezTo>
                  <a:pt x="1904488" y="121760"/>
                  <a:pt x="1901935" y="131262"/>
                  <a:pt x="1896828" y="139634"/>
                </a:cubicBezTo>
                <a:cubicBezTo>
                  <a:pt x="1891722" y="148005"/>
                  <a:pt x="1884732" y="154514"/>
                  <a:pt x="1875858" y="159160"/>
                </a:cubicBezTo>
                <a:cubicBezTo>
                  <a:pt x="1866984" y="163807"/>
                  <a:pt x="1857022" y="166130"/>
                  <a:pt x="1845971" y="166130"/>
                </a:cubicBezTo>
                <a:cubicBezTo>
                  <a:pt x="1834921" y="166130"/>
                  <a:pt x="1824938" y="163807"/>
                  <a:pt x="1816022" y="159160"/>
                </a:cubicBezTo>
                <a:cubicBezTo>
                  <a:pt x="1807106" y="154514"/>
                  <a:pt x="1800116" y="148005"/>
                  <a:pt x="1795051" y="139634"/>
                </a:cubicBezTo>
                <a:cubicBezTo>
                  <a:pt x="1789986" y="131262"/>
                  <a:pt x="1787454" y="121760"/>
                  <a:pt x="1787454" y="111128"/>
                </a:cubicBezTo>
                <a:cubicBezTo>
                  <a:pt x="1787454" y="100580"/>
                  <a:pt x="1789986" y="91162"/>
                  <a:pt x="1795051" y="82874"/>
                </a:cubicBezTo>
                <a:cubicBezTo>
                  <a:pt x="1800116" y="74586"/>
                  <a:pt x="1807106" y="68098"/>
                  <a:pt x="1816022" y="63410"/>
                </a:cubicBezTo>
                <a:cubicBezTo>
                  <a:pt x="1824938" y="58722"/>
                  <a:pt x="1834921" y="56378"/>
                  <a:pt x="1845971" y="56378"/>
                </a:cubicBezTo>
                <a:close/>
                <a:moveTo>
                  <a:pt x="5895742" y="55625"/>
                </a:moveTo>
                <a:lnTo>
                  <a:pt x="6019307" y="55625"/>
                </a:lnTo>
                <a:lnTo>
                  <a:pt x="6019307" y="71698"/>
                </a:lnTo>
                <a:lnTo>
                  <a:pt x="5967822" y="71698"/>
                </a:lnTo>
                <a:lnTo>
                  <a:pt x="5967822" y="77475"/>
                </a:lnTo>
                <a:cubicBezTo>
                  <a:pt x="5967822" y="87018"/>
                  <a:pt x="5970291" y="96143"/>
                  <a:pt x="5975230" y="104850"/>
                </a:cubicBezTo>
                <a:cubicBezTo>
                  <a:pt x="5980170" y="113556"/>
                  <a:pt x="5986992" y="121174"/>
                  <a:pt x="5995699" y="127704"/>
                </a:cubicBezTo>
                <a:cubicBezTo>
                  <a:pt x="6004405" y="134234"/>
                  <a:pt x="6014284" y="139173"/>
                  <a:pt x="6025334" y="142522"/>
                </a:cubicBezTo>
                <a:lnTo>
                  <a:pt x="6015288" y="158093"/>
                </a:lnTo>
                <a:cubicBezTo>
                  <a:pt x="6002229" y="153907"/>
                  <a:pt x="5990697" y="147524"/>
                  <a:pt x="5980693" y="138943"/>
                </a:cubicBezTo>
                <a:cubicBezTo>
                  <a:pt x="5970689" y="130362"/>
                  <a:pt x="5963175" y="120295"/>
                  <a:pt x="5958152" y="108743"/>
                </a:cubicBezTo>
                <a:cubicBezTo>
                  <a:pt x="5953213" y="121132"/>
                  <a:pt x="5945700" y="131953"/>
                  <a:pt x="5935612" y="141203"/>
                </a:cubicBezTo>
                <a:cubicBezTo>
                  <a:pt x="5925524" y="150454"/>
                  <a:pt x="5913825" y="157340"/>
                  <a:pt x="5900514" y="161860"/>
                </a:cubicBezTo>
                <a:lnTo>
                  <a:pt x="5890217" y="146289"/>
                </a:lnTo>
                <a:cubicBezTo>
                  <a:pt x="5901351" y="142773"/>
                  <a:pt x="5911292" y="137541"/>
                  <a:pt x="5920041" y="130592"/>
                </a:cubicBezTo>
                <a:cubicBezTo>
                  <a:pt x="5928789" y="123644"/>
                  <a:pt x="5935633" y="115565"/>
                  <a:pt x="5940572" y="106357"/>
                </a:cubicBezTo>
                <a:cubicBezTo>
                  <a:pt x="5945511" y="97148"/>
                  <a:pt x="5947981" y="87521"/>
                  <a:pt x="5947981" y="77475"/>
                </a:cubicBezTo>
                <a:lnTo>
                  <a:pt x="5947981" y="71698"/>
                </a:lnTo>
                <a:lnTo>
                  <a:pt x="5895742" y="71698"/>
                </a:lnTo>
                <a:close/>
                <a:moveTo>
                  <a:pt x="3782541" y="53365"/>
                </a:moveTo>
                <a:lnTo>
                  <a:pt x="3802131" y="53365"/>
                </a:lnTo>
                <a:lnTo>
                  <a:pt x="3802131" y="75717"/>
                </a:lnTo>
                <a:cubicBezTo>
                  <a:pt x="3802047" y="86181"/>
                  <a:pt x="3804328" y="96143"/>
                  <a:pt x="3808974" y="105603"/>
                </a:cubicBezTo>
                <a:cubicBezTo>
                  <a:pt x="3813621" y="115063"/>
                  <a:pt x="3820130" y="123372"/>
                  <a:pt x="3828501" y="130530"/>
                </a:cubicBezTo>
                <a:cubicBezTo>
                  <a:pt x="3836873" y="137687"/>
                  <a:pt x="3846500" y="143108"/>
                  <a:pt x="3857383" y="146791"/>
                </a:cubicBezTo>
                <a:lnTo>
                  <a:pt x="3846333" y="162111"/>
                </a:lnTo>
                <a:cubicBezTo>
                  <a:pt x="3834026" y="157507"/>
                  <a:pt x="3823227" y="150810"/>
                  <a:pt x="3813935" y="142020"/>
                </a:cubicBezTo>
                <a:cubicBezTo>
                  <a:pt x="3804642" y="133229"/>
                  <a:pt x="3797568" y="122974"/>
                  <a:pt x="3792713" y="111254"/>
                </a:cubicBezTo>
                <a:cubicBezTo>
                  <a:pt x="3787941" y="124649"/>
                  <a:pt x="3780637" y="136327"/>
                  <a:pt x="3770800" y="146289"/>
                </a:cubicBezTo>
                <a:cubicBezTo>
                  <a:pt x="3760963" y="156251"/>
                  <a:pt x="3749306" y="163786"/>
                  <a:pt x="3735828" y="168892"/>
                </a:cubicBezTo>
                <a:lnTo>
                  <a:pt x="3725028" y="152819"/>
                </a:lnTo>
                <a:cubicBezTo>
                  <a:pt x="3736414" y="148801"/>
                  <a:pt x="3746439" y="143003"/>
                  <a:pt x="3755103" y="135427"/>
                </a:cubicBezTo>
                <a:cubicBezTo>
                  <a:pt x="3763768" y="127851"/>
                  <a:pt x="3770486" y="118977"/>
                  <a:pt x="3775258" y="108805"/>
                </a:cubicBezTo>
                <a:cubicBezTo>
                  <a:pt x="3780030" y="98634"/>
                  <a:pt x="3782457" y="87855"/>
                  <a:pt x="3782541" y="76470"/>
                </a:cubicBezTo>
                <a:close/>
                <a:moveTo>
                  <a:pt x="961727" y="52090"/>
                </a:moveTo>
                <a:lnTo>
                  <a:pt x="961727" y="128290"/>
                </a:lnTo>
                <a:lnTo>
                  <a:pt x="1018282" y="128290"/>
                </a:lnTo>
                <a:lnTo>
                  <a:pt x="1018282" y="52090"/>
                </a:lnTo>
                <a:close/>
                <a:moveTo>
                  <a:pt x="2579666" y="51606"/>
                </a:moveTo>
                <a:cubicBezTo>
                  <a:pt x="2590716" y="51523"/>
                  <a:pt x="2600595" y="53385"/>
                  <a:pt x="2609301" y="57194"/>
                </a:cubicBezTo>
                <a:cubicBezTo>
                  <a:pt x="2618008" y="61004"/>
                  <a:pt x="2624789" y="66361"/>
                  <a:pt x="2629644" y="73268"/>
                </a:cubicBezTo>
                <a:cubicBezTo>
                  <a:pt x="2634500" y="80174"/>
                  <a:pt x="2636927" y="88107"/>
                  <a:pt x="2636927" y="97064"/>
                </a:cubicBezTo>
                <a:cubicBezTo>
                  <a:pt x="2636927" y="106022"/>
                  <a:pt x="2634500" y="113975"/>
                  <a:pt x="2629644" y="120923"/>
                </a:cubicBezTo>
                <a:cubicBezTo>
                  <a:pt x="2624789" y="127872"/>
                  <a:pt x="2618008" y="133250"/>
                  <a:pt x="2609301" y="137059"/>
                </a:cubicBezTo>
                <a:cubicBezTo>
                  <a:pt x="2600595" y="140868"/>
                  <a:pt x="2590716" y="142773"/>
                  <a:pt x="2579666" y="142773"/>
                </a:cubicBezTo>
                <a:cubicBezTo>
                  <a:pt x="2568615" y="142773"/>
                  <a:pt x="2558758" y="140868"/>
                  <a:pt x="2550093" y="137059"/>
                </a:cubicBezTo>
                <a:cubicBezTo>
                  <a:pt x="2541428" y="133250"/>
                  <a:pt x="2534648" y="127872"/>
                  <a:pt x="2529750" y="120923"/>
                </a:cubicBezTo>
                <a:cubicBezTo>
                  <a:pt x="2524853" y="113975"/>
                  <a:pt x="2522404" y="106022"/>
                  <a:pt x="2522404" y="97064"/>
                </a:cubicBezTo>
                <a:cubicBezTo>
                  <a:pt x="2522404" y="88107"/>
                  <a:pt x="2524853" y="80174"/>
                  <a:pt x="2529750" y="73268"/>
                </a:cubicBezTo>
                <a:cubicBezTo>
                  <a:pt x="2534648" y="66361"/>
                  <a:pt x="2541428" y="61004"/>
                  <a:pt x="2550093" y="57194"/>
                </a:cubicBezTo>
                <a:cubicBezTo>
                  <a:pt x="2558758" y="53385"/>
                  <a:pt x="2568615" y="51523"/>
                  <a:pt x="2579666" y="51606"/>
                </a:cubicBezTo>
                <a:close/>
                <a:moveTo>
                  <a:pt x="2060274" y="51606"/>
                </a:moveTo>
                <a:lnTo>
                  <a:pt x="2080366" y="51606"/>
                </a:lnTo>
                <a:lnTo>
                  <a:pt x="2080366" y="72954"/>
                </a:lnTo>
                <a:cubicBezTo>
                  <a:pt x="2080282" y="83586"/>
                  <a:pt x="2082626" y="93778"/>
                  <a:pt x="2087398" y="103531"/>
                </a:cubicBezTo>
                <a:cubicBezTo>
                  <a:pt x="2092170" y="113284"/>
                  <a:pt x="2098846" y="121844"/>
                  <a:pt x="2107427" y="129211"/>
                </a:cubicBezTo>
                <a:cubicBezTo>
                  <a:pt x="2116008" y="136578"/>
                  <a:pt x="2125824" y="142187"/>
                  <a:pt x="2136874" y="146038"/>
                </a:cubicBezTo>
                <a:lnTo>
                  <a:pt x="2126828" y="161609"/>
                </a:lnTo>
                <a:cubicBezTo>
                  <a:pt x="2113852" y="156837"/>
                  <a:pt x="2102467" y="149805"/>
                  <a:pt x="2092672" y="140513"/>
                </a:cubicBezTo>
                <a:cubicBezTo>
                  <a:pt x="2082877" y="131220"/>
                  <a:pt x="2075469" y="120421"/>
                  <a:pt x="2070446" y="108115"/>
                </a:cubicBezTo>
                <a:cubicBezTo>
                  <a:pt x="2065590" y="121342"/>
                  <a:pt x="2058223" y="132957"/>
                  <a:pt x="2048345" y="142961"/>
                </a:cubicBezTo>
                <a:cubicBezTo>
                  <a:pt x="2038466" y="152965"/>
                  <a:pt x="2026955" y="160521"/>
                  <a:pt x="2013812" y="165627"/>
                </a:cubicBezTo>
                <a:lnTo>
                  <a:pt x="2003515" y="150056"/>
                </a:lnTo>
                <a:cubicBezTo>
                  <a:pt x="2014565" y="145954"/>
                  <a:pt x="2024381" y="139989"/>
                  <a:pt x="2032962" y="132162"/>
                </a:cubicBezTo>
                <a:cubicBezTo>
                  <a:pt x="2041543" y="124335"/>
                  <a:pt x="2048240" y="115293"/>
                  <a:pt x="2053054" y="105038"/>
                </a:cubicBezTo>
                <a:cubicBezTo>
                  <a:pt x="2057867" y="94783"/>
                  <a:pt x="2060274" y="84088"/>
                  <a:pt x="2060274" y="72954"/>
                </a:cubicBezTo>
                <a:close/>
                <a:moveTo>
                  <a:pt x="3267168" y="48844"/>
                </a:moveTo>
                <a:lnTo>
                  <a:pt x="3286004" y="48844"/>
                </a:lnTo>
                <a:lnTo>
                  <a:pt x="3286004" y="81995"/>
                </a:lnTo>
                <a:lnTo>
                  <a:pt x="3327694" y="81995"/>
                </a:lnTo>
                <a:lnTo>
                  <a:pt x="3327694" y="98320"/>
                </a:lnTo>
                <a:lnTo>
                  <a:pt x="3285753" y="98320"/>
                </a:lnTo>
                <a:lnTo>
                  <a:pt x="3285753" y="109370"/>
                </a:lnTo>
                <a:cubicBezTo>
                  <a:pt x="3285837" y="121425"/>
                  <a:pt x="3287825" y="133250"/>
                  <a:pt x="3291718" y="144845"/>
                </a:cubicBezTo>
                <a:cubicBezTo>
                  <a:pt x="3295610" y="156440"/>
                  <a:pt x="3301240" y="166925"/>
                  <a:pt x="3308607" y="176301"/>
                </a:cubicBezTo>
                <a:cubicBezTo>
                  <a:pt x="3315974" y="185677"/>
                  <a:pt x="3324597" y="193003"/>
                  <a:pt x="3334475" y="198277"/>
                </a:cubicBezTo>
                <a:lnTo>
                  <a:pt x="3323174" y="213094"/>
                </a:lnTo>
                <a:cubicBezTo>
                  <a:pt x="3312291" y="207150"/>
                  <a:pt x="3302873" y="198758"/>
                  <a:pt x="3294920" y="187917"/>
                </a:cubicBezTo>
                <a:cubicBezTo>
                  <a:pt x="3286967" y="177076"/>
                  <a:pt x="3280897" y="164748"/>
                  <a:pt x="3276712" y="150935"/>
                </a:cubicBezTo>
                <a:cubicBezTo>
                  <a:pt x="3272609" y="165669"/>
                  <a:pt x="3266603" y="178917"/>
                  <a:pt x="3258692" y="190679"/>
                </a:cubicBezTo>
                <a:cubicBezTo>
                  <a:pt x="3250781" y="202441"/>
                  <a:pt x="3241383" y="211587"/>
                  <a:pt x="3230500" y="218117"/>
                </a:cubicBezTo>
                <a:lnTo>
                  <a:pt x="3218696" y="203048"/>
                </a:lnTo>
                <a:cubicBezTo>
                  <a:pt x="3228575" y="197356"/>
                  <a:pt x="3237156" y="189528"/>
                  <a:pt x="3244439" y="179566"/>
                </a:cubicBezTo>
                <a:cubicBezTo>
                  <a:pt x="3251722" y="169604"/>
                  <a:pt x="3257310" y="158512"/>
                  <a:pt x="3261203" y="146289"/>
                </a:cubicBezTo>
                <a:cubicBezTo>
                  <a:pt x="3265096" y="134067"/>
                  <a:pt x="3267084" y="121760"/>
                  <a:pt x="3267168" y="109370"/>
                </a:cubicBezTo>
                <a:lnTo>
                  <a:pt x="3267168" y="98320"/>
                </a:lnTo>
                <a:lnTo>
                  <a:pt x="3224724" y="98320"/>
                </a:lnTo>
                <a:lnTo>
                  <a:pt x="3224724" y="81995"/>
                </a:lnTo>
                <a:lnTo>
                  <a:pt x="3267168" y="81995"/>
                </a:lnTo>
                <a:close/>
                <a:moveTo>
                  <a:pt x="5760048" y="48593"/>
                </a:moveTo>
                <a:lnTo>
                  <a:pt x="5780391" y="48593"/>
                </a:lnTo>
                <a:lnTo>
                  <a:pt x="5780391" y="61401"/>
                </a:lnTo>
                <a:cubicBezTo>
                  <a:pt x="5780391" y="71531"/>
                  <a:pt x="5784305" y="81179"/>
                  <a:pt x="5792132" y="90346"/>
                </a:cubicBezTo>
                <a:cubicBezTo>
                  <a:pt x="5799960" y="99513"/>
                  <a:pt x="5810131" y="107215"/>
                  <a:pt x="5822647" y="113452"/>
                </a:cubicBezTo>
                <a:cubicBezTo>
                  <a:pt x="5835162" y="119688"/>
                  <a:pt x="5848201" y="123770"/>
                  <a:pt x="5861763" y="125695"/>
                </a:cubicBezTo>
                <a:lnTo>
                  <a:pt x="5853726" y="141768"/>
                </a:lnTo>
                <a:cubicBezTo>
                  <a:pt x="5842006" y="139843"/>
                  <a:pt x="5830662" y="136473"/>
                  <a:pt x="5819696" y="131660"/>
                </a:cubicBezTo>
                <a:cubicBezTo>
                  <a:pt x="5808729" y="126846"/>
                  <a:pt x="5798913" y="120819"/>
                  <a:pt x="5790249" y="113577"/>
                </a:cubicBezTo>
                <a:cubicBezTo>
                  <a:pt x="5781584" y="106336"/>
                  <a:pt x="5774950" y="98278"/>
                  <a:pt x="5770345" y="89404"/>
                </a:cubicBezTo>
                <a:cubicBezTo>
                  <a:pt x="5765741" y="98362"/>
                  <a:pt x="5759127" y="106440"/>
                  <a:pt x="5750505" y="113640"/>
                </a:cubicBezTo>
                <a:cubicBezTo>
                  <a:pt x="5741882" y="120839"/>
                  <a:pt x="5732087" y="126846"/>
                  <a:pt x="5721120" y="131660"/>
                </a:cubicBezTo>
                <a:cubicBezTo>
                  <a:pt x="5710154" y="136473"/>
                  <a:pt x="5698768" y="139843"/>
                  <a:pt x="5686964" y="141768"/>
                </a:cubicBezTo>
                <a:lnTo>
                  <a:pt x="5678928" y="125695"/>
                </a:lnTo>
                <a:cubicBezTo>
                  <a:pt x="5692573" y="123770"/>
                  <a:pt x="5705633" y="119709"/>
                  <a:pt x="5718107" y="113514"/>
                </a:cubicBezTo>
                <a:cubicBezTo>
                  <a:pt x="5730580" y="107319"/>
                  <a:pt x="5740689" y="99659"/>
                  <a:pt x="5748433" y="90534"/>
                </a:cubicBezTo>
                <a:cubicBezTo>
                  <a:pt x="5756176" y="81409"/>
                  <a:pt x="5760048" y="71698"/>
                  <a:pt x="5760048" y="61401"/>
                </a:cubicBezTo>
                <a:close/>
                <a:moveTo>
                  <a:pt x="5190678" y="47839"/>
                </a:moveTo>
                <a:lnTo>
                  <a:pt x="5210268" y="47839"/>
                </a:lnTo>
                <a:lnTo>
                  <a:pt x="5210268" y="76470"/>
                </a:lnTo>
                <a:lnTo>
                  <a:pt x="5320773" y="76470"/>
                </a:lnTo>
                <a:lnTo>
                  <a:pt x="5320773" y="47839"/>
                </a:lnTo>
                <a:lnTo>
                  <a:pt x="5340362" y="47839"/>
                </a:lnTo>
                <a:lnTo>
                  <a:pt x="5340362" y="136997"/>
                </a:lnTo>
                <a:lnTo>
                  <a:pt x="5190678" y="136997"/>
                </a:lnTo>
                <a:close/>
                <a:moveTo>
                  <a:pt x="4693872" y="47337"/>
                </a:moveTo>
                <a:lnTo>
                  <a:pt x="4846067" y="47337"/>
                </a:lnTo>
                <a:lnTo>
                  <a:pt x="4846067" y="93548"/>
                </a:lnTo>
                <a:lnTo>
                  <a:pt x="4714215" y="93548"/>
                </a:lnTo>
                <a:lnTo>
                  <a:pt x="4714215" y="113138"/>
                </a:lnTo>
                <a:lnTo>
                  <a:pt x="4850085" y="113138"/>
                </a:lnTo>
                <a:lnTo>
                  <a:pt x="4850085" y="127453"/>
                </a:lnTo>
                <a:lnTo>
                  <a:pt x="4694625" y="127453"/>
                </a:lnTo>
                <a:lnTo>
                  <a:pt x="4694625" y="79986"/>
                </a:lnTo>
                <a:lnTo>
                  <a:pt x="4826226" y="79986"/>
                </a:lnTo>
                <a:lnTo>
                  <a:pt x="4826226" y="61652"/>
                </a:lnTo>
                <a:lnTo>
                  <a:pt x="4693872" y="61652"/>
                </a:lnTo>
                <a:close/>
                <a:moveTo>
                  <a:pt x="4137608" y="46081"/>
                </a:moveTo>
                <a:lnTo>
                  <a:pt x="4156444" y="46081"/>
                </a:lnTo>
                <a:lnTo>
                  <a:pt x="4156444" y="252273"/>
                </a:lnTo>
                <a:lnTo>
                  <a:pt x="4137608" y="252273"/>
                </a:lnTo>
                <a:lnTo>
                  <a:pt x="4137608" y="142522"/>
                </a:lnTo>
                <a:lnTo>
                  <a:pt x="4088885" y="142522"/>
                </a:lnTo>
                <a:lnTo>
                  <a:pt x="4088885" y="125946"/>
                </a:lnTo>
                <a:lnTo>
                  <a:pt x="4137608" y="125946"/>
                </a:lnTo>
                <a:close/>
                <a:moveTo>
                  <a:pt x="3347535" y="46081"/>
                </a:moveTo>
                <a:lnTo>
                  <a:pt x="3366120" y="46081"/>
                </a:lnTo>
                <a:lnTo>
                  <a:pt x="3366120" y="252273"/>
                </a:lnTo>
                <a:lnTo>
                  <a:pt x="3347535" y="252273"/>
                </a:lnTo>
                <a:lnTo>
                  <a:pt x="3347535" y="145536"/>
                </a:lnTo>
                <a:lnTo>
                  <a:pt x="3312374" y="145536"/>
                </a:lnTo>
                <a:lnTo>
                  <a:pt x="3312374" y="128709"/>
                </a:lnTo>
                <a:lnTo>
                  <a:pt x="3347535" y="128709"/>
                </a:lnTo>
                <a:close/>
                <a:moveTo>
                  <a:pt x="3607919" y="45579"/>
                </a:moveTo>
                <a:cubicBezTo>
                  <a:pt x="3624076" y="45579"/>
                  <a:pt x="3638057" y="47253"/>
                  <a:pt x="3649861" y="50602"/>
                </a:cubicBezTo>
                <a:cubicBezTo>
                  <a:pt x="3661665" y="53951"/>
                  <a:pt x="3670769" y="58827"/>
                  <a:pt x="3677173" y="65231"/>
                </a:cubicBezTo>
                <a:cubicBezTo>
                  <a:pt x="3683577" y="71635"/>
                  <a:pt x="3686780" y="79233"/>
                  <a:pt x="3686780" y="88023"/>
                </a:cubicBezTo>
                <a:cubicBezTo>
                  <a:pt x="3686780" y="96729"/>
                  <a:pt x="3683577" y="104222"/>
                  <a:pt x="3677173" y="110501"/>
                </a:cubicBezTo>
                <a:cubicBezTo>
                  <a:pt x="3670769" y="116779"/>
                  <a:pt x="3661665" y="121551"/>
                  <a:pt x="3649861" y="124816"/>
                </a:cubicBezTo>
                <a:cubicBezTo>
                  <a:pt x="3638057" y="128081"/>
                  <a:pt x="3624076" y="129713"/>
                  <a:pt x="3607919" y="129713"/>
                </a:cubicBezTo>
                <a:cubicBezTo>
                  <a:pt x="3591762" y="129713"/>
                  <a:pt x="3577740" y="128081"/>
                  <a:pt x="3565852" y="124816"/>
                </a:cubicBezTo>
                <a:cubicBezTo>
                  <a:pt x="3553964" y="121551"/>
                  <a:pt x="3544818" y="116779"/>
                  <a:pt x="3538414" y="110501"/>
                </a:cubicBezTo>
                <a:cubicBezTo>
                  <a:pt x="3532010" y="104222"/>
                  <a:pt x="3528808" y="96729"/>
                  <a:pt x="3528808" y="88023"/>
                </a:cubicBezTo>
                <a:cubicBezTo>
                  <a:pt x="3528808" y="79233"/>
                  <a:pt x="3532010" y="71635"/>
                  <a:pt x="3538414" y="65231"/>
                </a:cubicBezTo>
                <a:cubicBezTo>
                  <a:pt x="3544818" y="58827"/>
                  <a:pt x="3553964" y="53951"/>
                  <a:pt x="3565852" y="50602"/>
                </a:cubicBezTo>
                <a:cubicBezTo>
                  <a:pt x="3577740" y="47253"/>
                  <a:pt x="3591762" y="45579"/>
                  <a:pt x="3607919" y="45579"/>
                </a:cubicBezTo>
                <a:close/>
                <a:moveTo>
                  <a:pt x="2322044" y="44574"/>
                </a:moveTo>
                <a:cubicBezTo>
                  <a:pt x="2338536" y="44574"/>
                  <a:pt x="2352684" y="46060"/>
                  <a:pt x="2364488" y="49032"/>
                </a:cubicBezTo>
                <a:cubicBezTo>
                  <a:pt x="2376292" y="52004"/>
                  <a:pt x="2385312" y="56357"/>
                  <a:pt x="2391549" y="62092"/>
                </a:cubicBezTo>
                <a:cubicBezTo>
                  <a:pt x="2397786" y="67826"/>
                  <a:pt x="2400905" y="74796"/>
                  <a:pt x="2400905" y="83000"/>
                </a:cubicBezTo>
                <a:cubicBezTo>
                  <a:pt x="2400905" y="91371"/>
                  <a:pt x="2397786" y="98487"/>
                  <a:pt x="2391549" y="104347"/>
                </a:cubicBezTo>
                <a:cubicBezTo>
                  <a:pt x="2385312" y="110208"/>
                  <a:pt x="2376313" y="114624"/>
                  <a:pt x="2364551" y="117595"/>
                </a:cubicBezTo>
                <a:cubicBezTo>
                  <a:pt x="2352789" y="120567"/>
                  <a:pt x="2338620" y="122095"/>
                  <a:pt x="2322044" y="122179"/>
                </a:cubicBezTo>
                <a:cubicBezTo>
                  <a:pt x="2305385" y="122095"/>
                  <a:pt x="2291153" y="120567"/>
                  <a:pt x="2279349" y="117595"/>
                </a:cubicBezTo>
                <a:cubicBezTo>
                  <a:pt x="2267545" y="114624"/>
                  <a:pt x="2258525" y="110208"/>
                  <a:pt x="2252288" y="104347"/>
                </a:cubicBezTo>
                <a:cubicBezTo>
                  <a:pt x="2246051" y="98487"/>
                  <a:pt x="2242933" y="91371"/>
                  <a:pt x="2242933" y="83000"/>
                </a:cubicBezTo>
                <a:cubicBezTo>
                  <a:pt x="2242933" y="74796"/>
                  <a:pt x="2246051" y="67826"/>
                  <a:pt x="2252288" y="62092"/>
                </a:cubicBezTo>
                <a:cubicBezTo>
                  <a:pt x="2258525" y="56357"/>
                  <a:pt x="2267566" y="52004"/>
                  <a:pt x="2279412" y="49032"/>
                </a:cubicBezTo>
                <a:cubicBezTo>
                  <a:pt x="2291258" y="46060"/>
                  <a:pt x="2305468" y="44574"/>
                  <a:pt x="2322044" y="44574"/>
                </a:cubicBezTo>
                <a:close/>
                <a:moveTo>
                  <a:pt x="6162786" y="43319"/>
                </a:moveTo>
                <a:lnTo>
                  <a:pt x="6182376" y="43319"/>
                </a:lnTo>
                <a:lnTo>
                  <a:pt x="6182376" y="76470"/>
                </a:lnTo>
                <a:lnTo>
                  <a:pt x="6238131" y="76470"/>
                </a:lnTo>
                <a:lnTo>
                  <a:pt x="6238131" y="92795"/>
                </a:lnTo>
                <a:lnTo>
                  <a:pt x="6105274" y="92795"/>
                </a:lnTo>
                <a:lnTo>
                  <a:pt x="6105274" y="76470"/>
                </a:lnTo>
                <a:lnTo>
                  <a:pt x="6162786" y="76470"/>
                </a:lnTo>
                <a:close/>
                <a:moveTo>
                  <a:pt x="5445165" y="42816"/>
                </a:moveTo>
                <a:lnTo>
                  <a:pt x="5465006" y="42816"/>
                </a:lnTo>
                <a:lnTo>
                  <a:pt x="5465006" y="76972"/>
                </a:lnTo>
                <a:lnTo>
                  <a:pt x="5522770" y="76972"/>
                </a:lnTo>
                <a:lnTo>
                  <a:pt x="5522770" y="93046"/>
                </a:lnTo>
                <a:lnTo>
                  <a:pt x="5387652" y="93046"/>
                </a:lnTo>
                <a:lnTo>
                  <a:pt x="5387652" y="76972"/>
                </a:lnTo>
                <a:lnTo>
                  <a:pt x="5445165" y="76972"/>
                </a:lnTo>
                <a:close/>
                <a:moveTo>
                  <a:pt x="1336123" y="41058"/>
                </a:moveTo>
                <a:lnTo>
                  <a:pt x="1355964" y="41058"/>
                </a:lnTo>
                <a:lnTo>
                  <a:pt x="1355964" y="67931"/>
                </a:lnTo>
                <a:lnTo>
                  <a:pt x="1413225" y="67931"/>
                </a:lnTo>
                <a:lnTo>
                  <a:pt x="1413225" y="84004"/>
                </a:lnTo>
                <a:lnTo>
                  <a:pt x="1278610" y="84004"/>
                </a:lnTo>
                <a:lnTo>
                  <a:pt x="1278610" y="67931"/>
                </a:lnTo>
                <a:lnTo>
                  <a:pt x="1336123" y="67931"/>
                </a:lnTo>
                <a:close/>
                <a:moveTo>
                  <a:pt x="2880112" y="40807"/>
                </a:moveTo>
                <a:lnTo>
                  <a:pt x="2899702" y="40807"/>
                </a:lnTo>
                <a:lnTo>
                  <a:pt x="2899702" y="114393"/>
                </a:lnTo>
                <a:lnTo>
                  <a:pt x="2933356" y="114393"/>
                </a:lnTo>
                <a:lnTo>
                  <a:pt x="2933356" y="130969"/>
                </a:lnTo>
                <a:lnTo>
                  <a:pt x="2899702" y="130969"/>
                </a:lnTo>
                <a:lnTo>
                  <a:pt x="2899702" y="208071"/>
                </a:lnTo>
                <a:lnTo>
                  <a:pt x="2880112" y="208071"/>
                </a:lnTo>
                <a:close/>
                <a:moveTo>
                  <a:pt x="2782416" y="40807"/>
                </a:moveTo>
                <a:lnTo>
                  <a:pt x="2802006" y="40807"/>
                </a:lnTo>
                <a:lnTo>
                  <a:pt x="2802006" y="68182"/>
                </a:lnTo>
                <a:lnTo>
                  <a:pt x="2858765" y="68182"/>
                </a:lnTo>
                <a:lnTo>
                  <a:pt x="2858765" y="84256"/>
                </a:lnTo>
                <a:lnTo>
                  <a:pt x="2725657" y="84256"/>
                </a:lnTo>
                <a:lnTo>
                  <a:pt x="2725657" y="68182"/>
                </a:lnTo>
                <a:lnTo>
                  <a:pt x="2782416" y="68182"/>
                </a:lnTo>
                <a:close/>
                <a:moveTo>
                  <a:pt x="2670832" y="40807"/>
                </a:moveTo>
                <a:lnTo>
                  <a:pt x="2690171" y="40807"/>
                </a:lnTo>
                <a:lnTo>
                  <a:pt x="2690171" y="264077"/>
                </a:lnTo>
                <a:lnTo>
                  <a:pt x="2670832" y="264077"/>
                </a:lnTo>
                <a:close/>
                <a:moveTo>
                  <a:pt x="1946932" y="40807"/>
                </a:moveTo>
                <a:lnTo>
                  <a:pt x="1966522" y="40807"/>
                </a:lnTo>
                <a:lnTo>
                  <a:pt x="1966522" y="204053"/>
                </a:lnTo>
                <a:lnTo>
                  <a:pt x="1946932" y="204053"/>
                </a:lnTo>
                <a:close/>
                <a:moveTo>
                  <a:pt x="6491111" y="40556"/>
                </a:moveTo>
                <a:lnTo>
                  <a:pt x="6510700" y="40556"/>
                </a:lnTo>
                <a:lnTo>
                  <a:pt x="6510700" y="264328"/>
                </a:lnTo>
                <a:lnTo>
                  <a:pt x="6491111" y="264328"/>
                </a:lnTo>
                <a:lnTo>
                  <a:pt x="6491111" y="177682"/>
                </a:lnTo>
                <a:lnTo>
                  <a:pt x="6433849" y="177682"/>
                </a:lnTo>
                <a:cubicBezTo>
                  <a:pt x="6429161" y="189068"/>
                  <a:pt x="6422631" y="197879"/>
                  <a:pt x="6414259" y="204116"/>
                </a:cubicBezTo>
                <a:cubicBezTo>
                  <a:pt x="6405888" y="210353"/>
                  <a:pt x="6396344" y="213429"/>
                  <a:pt x="6385629" y="213345"/>
                </a:cubicBezTo>
                <a:cubicBezTo>
                  <a:pt x="6374662" y="213345"/>
                  <a:pt x="6364930" y="210185"/>
                  <a:pt x="6356433" y="203865"/>
                </a:cubicBezTo>
                <a:cubicBezTo>
                  <a:pt x="6347936" y="197544"/>
                  <a:pt x="6341343" y="188524"/>
                  <a:pt x="6336655" y="176803"/>
                </a:cubicBezTo>
                <a:cubicBezTo>
                  <a:pt x="6331967" y="165083"/>
                  <a:pt x="6329623" y="151396"/>
                  <a:pt x="6329623" y="135741"/>
                </a:cubicBezTo>
                <a:cubicBezTo>
                  <a:pt x="6329623" y="120170"/>
                  <a:pt x="6331967" y="106503"/>
                  <a:pt x="6336655" y="94741"/>
                </a:cubicBezTo>
                <a:cubicBezTo>
                  <a:pt x="6341343" y="82979"/>
                  <a:pt x="6347936" y="73896"/>
                  <a:pt x="6356433" y="67492"/>
                </a:cubicBezTo>
                <a:cubicBezTo>
                  <a:pt x="6364930" y="61087"/>
                  <a:pt x="6374662" y="57885"/>
                  <a:pt x="6385629" y="57885"/>
                </a:cubicBezTo>
                <a:cubicBezTo>
                  <a:pt x="6395842" y="57969"/>
                  <a:pt x="6404988" y="60836"/>
                  <a:pt x="6413066" y="66487"/>
                </a:cubicBezTo>
                <a:cubicBezTo>
                  <a:pt x="6421145" y="72138"/>
                  <a:pt x="6427612" y="80154"/>
                  <a:pt x="6432468" y="90534"/>
                </a:cubicBezTo>
                <a:lnTo>
                  <a:pt x="6491111" y="90534"/>
                </a:lnTo>
                <a:close/>
                <a:moveTo>
                  <a:pt x="6259729" y="40556"/>
                </a:moveTo>
                <a:lnTo>
                  <a:pt x="6279319" y="40556"/>
                </a:lnTo>
                <a:lnTo>
                  <a:pt x="6279319" y="132727"/>
                </a:lnTo>
                <a:lnTo>
                  <a:pt x="6316740" y="132727"/>
                </a:lnTo>
                <a:lnTo>
                  <a:pt x="6316740" y="149052"/>
                </a:lnTo>
                <a:lnTo>
                  <a:pt x="6279319" y="149052"/>
                </a:lnTo>
                <a:lnTo>
                  <a:pt x="6279319" y="263826"/>
                </a:lnTo>
                <a:lnTo>
                  <a:pt x="6259729" y="263826"/>
                </a:lnTo>
                <a:close/>
                <a:moveTo>
                  <a:pt x="6052207" y="40556"/>
                </a:moveTo>
                <a:lnTo>
                  <a:pt x="6071797" y="40556"/>
                </a:lnTo>
                <a:lnTo>
                  <a:pt x="6071797" y="161358"/>
                </a:lnTo>
                <a:lnTo>
                  <a:pt x="6052207" y="161358"/>
                </a:lnTo>
                <a:close/>
                <a:moveTo>
                  <a:pt x="5546880" y="40556"/>
                </a:moveTo>
                <a:lnTo>
                  <a:pt x="5566721" y="40556"/>
                </a:lnTo>
                <a:lnTo>
                  <a:pt x="5566721" y="263826"/>
                </a:lnTo>
                <a:lnTo>
                  <a:pt x="5546880" y="263826"/>
                </a:lnTo>
                <a:close/>
                <a:moveTo>
                  <a:pt x="4614686" y="40556"/>
                </a:moveTo>
                <a:lnTo>
                  <a:pt x="4634275" y="40556"/>
                </a:lnTo>
                <a:lnTo>
                  <a:pt x="4634275" y="264328"/>
                </a:lnTo>
                <a:lnTo>
                  <a:pt x="4614686" y="264328"/>
                </a:lnTo>
                <a:lnTo>
                  <a:pt x="4614686" y="141266"/>
                </a:lnTo>
                <a:lnTo>
                  <a:pt x="4567470" y="141266"/>
                </a:lnTo>
                <a:lnTo>
                  <a:pt x="4567470" y="124942"/>
                </a:lnTo>
                <a:lnTo>
                  <a:pt x="4614686" y="124942"/>
                </a:lnTo>
                <a:close/>
                <a:moveTo>
                  <a:pt x="4394355" y="40556"/>
                </a:moveTo>
                <a:lnTo>
                  <a:pt x="4414196" y="40556"/>
                </a:lnTo>
                <a:lnTo>
                  <a:pt x="4414196" y="264328"/>
                </a:lnTo>
                <a:lnTo>
                  <a:pt x="4394355" y="264328"/>
                </a:lnTo>
                <a:close/>
                <a:moveTo>
                  <a:pt x="4183066" y="40556"/>
                </a:moveTo>
                <a:lnTo>
                  <a:pt x="4202153" y="40556"/>
                </a:lnTo>
                <a:lnTo>
                  <a:pt x="4202153" y="263826"/>
                </a:lnTo>
                <a:lnTo>
                  <a:pt x="4183066" y="263826"/>
                </a:lnTo>
                <a:close/>
                <a:moveTo>
                  <a:pt x="3890535" y="40556"/>
                </a:moveTo>
                <a:lnTo>
                  <a:pt x="3910375" y="40556"/>
                </a:lnTo>
                <a:lnTo>
                  <a:pt x="3910375" y="172911"/>
                </a:lnTo>
                <a:lnTo>
                  <a:pt x="3890535" y="172911"/>
                </a:lnTo>
                <a:lnTo>
                  <a:pt x="3890535" y="104850"/>
                </a:lnTo>
                <a:lnTo>
                  <a:pt x="3840807" y="104850"/>
                </a:lnTo>
                <a:lnTo>
                  <a:pt x="3840807" y="88525"/>
                </a:lnTo>
                <a:lnTo>
                  <a:pt x="3890535" y="88525"/>
                </a:lnTo>
                <a:close/>
                <a:moveTo>
                  <a:pt x="3392491" y="40556"/>
                </a:moveTo>
                <a:lnTo>
                  <a:pt x="3411327" y="40556"/>
                </a:lnTo>
                <a:lnTo>
                  <a:pt x="3411327" y="263826"/>
                </a:lnTo>
                <a:lnTo>
                  <a:pt x="3392491" y="263826"/>
                </a:lnTo>
                <a:close/>
                <a:moveTo>
                  <a:pt x="3154579" y="40556"/>
                </a:moveTo>
                <a:lnTo>
                  <a:pt x="3174169" y="40556"/>
                </a:lnTo>
                <a:lnTo>
                  <a:pt x="3174169" y="130969"/>
                </a:lnTo>
                <a:lnTo>
                  <a:pt x="3211590" y="130969"/>
                </a:lnTo>
                <a:lnTo>
                  <a:pt x="3211590" y="147796"/>
                </a:lnTo>
                <a:lnTo>
                  <a:pt x="3174169" y="147796"/>
                </a:lnTo>
                <a:lnTo>
                  <a:pt x="3174169" y="263826"/>
                </a:lnTo>
                <a:lnTo>
                  <a:pt x="3154579" y="263826"/>
                </a:lnTo>
                <a:close/>
                <a:moveTo>
                  <a:pt x="2166007" y="40556"/>
                </a:moveTo>
                <a:lnTo>
                  <a:pt x="2185597" y="40556"/>
                </a:lnTo>
                <a:lnTo>
                  <a:pt x="2185597" y="175171"/>
                </a:lnTo>
                <a:lnTo>
                  <a:pt x="2166007" y="175171"/>
                </a:lnTo>
                <a:close/>
                <a:moveTo>
                  <a:pt x="1649630" y="40556"/>
                </a:moveTo>
                <a:lnTo>
                  <a:pt x="1669219" y="40556"/>
                </a:lnTo>
                <a:lnTo>
                  <a:pt x="1669219" y="130969"/>
                </a:lnTo>
                <a:lnTo>
                  <a:pt x="1706640" y="130969"/>
                </a:lnTo>
                <a:lnTo>
                  <a:pt x="1706640" y="147796"/>
                </a:lnTo>
                <a:lnTo>
                  <a:pt x="1669219" y="147796"/>
                </a:lnTo>
                <a:lnTo>
                  <a:pt x="1669219" y="263826"/>
                </a:lnTo>
                <a:lnTo>
                  <a:pt x="1649630" y="263826"/>
                </a:lnTo>
                <a:close/>
                <a:moveTo>
                  <a:pt x="1430806" y="40556"/>
                </a:moveTo>
                <a:lnTo>
                  <a:pt x="1450646" y="40556"/>
                </a:lnTo>
                <a:lnTo>
                  <a:pt x="1450646" y="135741"/>
                </a:lnTo>
                <a:lnTo>
                  <a:pt x="1486309" y="135741"/>
                </a:lnTo>
                <a:lnTo>
                  <a:pt x="1486309" y="152317"/>
                </a:lnTo>
                <a:lnTo>
                  <a:pt x="1450646" y="152317"/>
                </a:lnTo>
                <a:lnTo>
                  <a:pt x="1450646" y="263826"/>
                </a:lnTo>
                <a:lnTo>
                  <a:pt x="1430806" y="263826"/>
                </a:lnTo>
                <a:close/>
                <a:moveTo>
                  <a:pt x="667940" y="40184"/>
                </a:moveTo>
                <a:lnTo>
                  <a:pt x="667940" y="76200"/>
                </a:lnTo>
                <a:lnTo>
                  <a:pt x="778669" y="76200"/>
                </a:lnTo>
                <a:lnTo>
                  <a:pt x="778669" y="40184"/>
                </a:lnTo>
                <a:close/>
                <a:moveTo>
                  <a:pt x="5036399" y="40054"/>
                </a:moveTo>
                <a:lnTo>
                  <a:pt x="5055738" y="40054"/>
                </a:lnTo>
                <a:lnTo>
                  <a:pt x="5055738" y="62406"/>
                </a:lnTo>
                <a:lnTo>
                  <a:pt x="5127315" y="62406"/>
                </a:lnTo>
                <a:lnTo>
                  <a:pt x="5127315" y="78479"/>
                </a:lnTo>
                <a:lnTo>
                  <a:pt x="5057119" y="78479"/>
                </a:lnTo>
                <a:cubicBezTo>
                  <a:pt x="5057789" y="86432"/>
                  <a:pt x="5061702" y="93611"/>
                  <a:pt x="5068860" y="100015"/>
                </a:cubicBezTo>
                <a:cubicBezTo>
                  <a:pt x="5076018" y="106419"/>
                  <a:pt x="5085457" y="111631"/>
                  <a:pt x="5097177" y="115649"/>
                </a:cubicBezTo>
                <a:cubicBezTo>
                  <a:pt x="5108897" y="119667"/>
                  <a:pt x="5121789" y="122346"/>
                  <a:pt x="5135854" y="123686"/>
                </a:cubicBezTo>
                <a:lnTo>
                  <a:pt x="5129826" y="139006"/>
                </a:lnTo>
                <a:cubicBezTo>
                  <a:pt x="5110572" y="136997"/>
                  <a:pt x="5093452" y="132602"/>
                  <a:pt x="5078466" y="125821"/>
                </a:cubicBezTo>
                <a:cubicBezTo>
                  <a:pt x="5063481" y="119040"/>
                  <a:pt x="5052724" y="110208"/>
                  <a:pt x="5046194" y="99324"/>
                </a:cubicBezTo>
                <a:cubicBezTo>
                  <a:pt x="5039580" y="110208"/>
                  <a:pt x="5028802" y="119060"/>
                  <a:pt x="5013859" y="125883"/>
                </a:cubicBezTo>
                <a:cubicBezTo>
                  <a:pt x="4998916" y="132706"/>
                  <a:pt x="4981817" y="137080"/>
                  <a:pt x="4962562" y="139006"/>
                </a:cubicBezTo>
                <a:lnTo>
                  <a:pt x="4956283" y="123686"/>
                </a:lnTo>
                <a:cubicBezTo>
                  <a:pt x="4970348" y="122346"/>
                  <a:pt x="4983240" y="119667"/>
                  <a:pt x="4994960" y="115649"/>
                </a:cubicBezTo>
                <a:cubicBezTo>
                  <a:pt x="5006680" y="111631"/>
                  <a:pt x="5016140" y="106419"/>
                  <a:pt x="5023340" y="100015"/>
                </a:cubicBezTo>
                <a:cubicBezTo>
                  <a:pt x="5030539" y="93611"/>
                  <a:pt x="5034516" y="86432"/>
                  <a:pt x="5035269" y="78479"/>
                </a:cubicBezTo>
                <a:lnTo>
                  <a:pt x="4965576" y="78479"/>
                </a:lnTo>
                <a:lnTo>
                  <a:pt x="4965576" y="62406"/>
                </a:lnTo>
                <a:lnTo>
                  <a:pt x="5036399" y="62406"/>
                </a:lnTo>
                <a:close/>
                <a:moveTo>
                  <a:pt x="282178" y="28278"/>
                </a:moveTo>
                <a:lnTo>
                  <a:pt x="413147" y="28278"/>
                </a:lnTo>
                <a:cubicBezTo>
                  <a:pt x="413047" y="57250"/>
                  <a:pt x="409128" y="83592"/>
                  <a:pt x="401389" y="107305"/>
                </a:cubicBezTo>
                <a:cubicBezTo>
                  <a:pt x="393650" y="131019"/>
                  <a:pt x="380529" y="152797"/>
                  <a:pt x="362024" y="172641"/>
                </a:cubicBezTo>
                <a:cubicBezTo>
                  <a:pt x="343520" y="192485"/>
                  <a:pt x="318690" y="209749"/>
                  <a:pt x="287536" y="224433"/>
                </a:cubicBezTo>
                <a:lnTo>
                  <a:pt x="267593" y="194072"/>
                </a:lnTo>
                <a:cubicBezTo>
                  <a:pt x="290711" y="183158"/>
                  <a:pt x="309786" y="171004"/>
                  <a:pt x="324817" y="157609"/>
                </a:cubicBezTo>
                <a:cubicBezTo>
                  <a:pt x="339849" y="144215"/>
                  <a:pt x="351358" y="129357"/>
                  <a:pt x="359345" y="113035"/>
                </a:cubicBezTo>
                <a:cubicBezTo>
                  <a:pt x="367332" y="96714"/>
                  <a:pt x="372368" y="78383"/>
                  <a:pt x="374451" y="58043"/>
                </a:cubicBezTo>
                <a:lnTo>
                  <a:pt x="282178" y="58043"/>
                </a:lnTo>
                <a:close/>
                <a:moveTo>
                  <a:pt x="886123" y="21729"/>
                </a:moveTo>
                <a:lnTo>
                  <a:pt x="1093887" y="21729"/>
                </a:lnTo>
                <a:lnTo>
                  <a:pt x="1093887" y="52090"/>
                </a:lnTo>
                <a:lnTo>
                  <a:pt x="1055787" y="52090"/>
                </a:lnTo>
                <a:lnTo>
                  <a:pt x="1055787" y="128290"/>
                </a:lnTo>
                <a:lnTo>
                  <a:pt x="1092696" y="128290"/>
                </a:lnTo>
                <a:lnTo>
                  <a:pt x="1092696" y="158949"/>
                </a:lnTo>
                <a:lnTo>
                  <a:pt x="1051917" y="158949"/>
                </a:lnTo>
                <a:lnTo>
                  <a:pt x="1051917" y="210443"/>
                </a:lnTo>
                <a:lnTo>
                  <a:pt x="1114723" y="210443"/>
                </a:lnTo>
                <a:lnTo>
                  <a:pt x="1114723" y="240804"/>
                </a:lnTo>
                <a:lnTo>
                  <a:pt x="866775" y="240804"/>
                </a:lnTo>
                <a:lnTo>
                  <a:pt x="866775" y="210443"/>
                </a:lnTo>
                <a:lnTo>
                  <a:pt x="928390" y="210443"/>
                </a:lnTo>
                <a:lnTo>
                  <a:pt x="928390" y="158949"/>
                </a:lnTo>
                <a:lnTo>
                  <a:pt x="887313" y="158949"/>
                </a:lnTo>
                <a:lnTo>
                  <a:pt x="887313" y="128290"/>
                </a:lnTo>
                <a:lnTo>
                  <a:pt x="923627" y="128290"/>
                </a:lnTo>
                <a:lnTo>
                  <a:pt x="923627" y="52090"/>
                </a:lnTo>
                <a:lnTo>
                  <a:pt x="886123" y="52090"/>
                </a:lnTo>
                <a:close/>
                <a:moveTo>
                  <a:pt x="630734" y="10716"/>
                </a:moveTo>
                <a:lnTo>
                  <a:pt x="815876" y="10716"/>
                </a:lnTo>
                <a:lnTo>
                  <a:pt x="815876" y="105966"/>
                </a:lnTo>
                <a:lnTo>
                  <a:pt x="742355" y="105966"/>
                </a:lnTo>
                <a:lnTo>
                  <a:pt x="742355" y="131862"/>
                </a:lnTo>
                <a:lnTo>
                  <a:pt x="847130" y="131862"/>
                </a:lnTo>
                <a:lnTo>
                  <a:pt x="847130" y="162521"/>
                </a:lnTo>
                <a:lnTo>
                  <a:pt x="600075" y="162521"/>
                </a:lnTo>
                <a:lnTo>
                  <a:pt x="600075" y="131862"/>
                </a:lnTo>
                <a:lnTo>
                  <a:pt x="704255" y="131862"/>
                </a:lnTo>
                <a:lnTo>
                  <a:pt x="704255" y="105966"/>
                </a:lnTo>
                <a:lnTo>
                  <a:pt x="630734" y="105966"/>
                </a:lnTo>
                <a:close/>
                <a:moveTo>
                  <a:pt x="104775" y="3275"/>
                </a:moveTo>
                <a:lnTo>
                  <a:pt x="142577" y="3275"/>
                </a:lnTo>
                <a:lnTo>
                  <a:pt x="142577" y="37207"/>
                </a:lnTo>
                <a:lnTo>
                  <a:pt x="226219" y="37207"/>
                </a:lnTo>
                <a:lnTo>
                  <a:pt x="226219" y="67568"/>
                </a:lnTo>
                <a:lnTo>
                  <a:pt x="143471" y="67568"/>
                </a:lnTo>
                <a:cubicBezTo>
                  <a:pt x="144562" y="77986"/>
                  <a:pt x="148828" y="87933"/>
                  <a:pt x="156270" y="97408"/>
                </a:cubicBezTo>
                <a:cubicBezTo>
                  <a:pt x="163711" y="106884"/>
                  <a:pt x="174451" y="115044"/>
                  <a:pt x="188491" y="121891"/>
                </a:cubicBezTo>
                <a:cubicBezTo>
                  <a:pt x="202530" y="128737"/>
                  <a:pt x="219373" y="133350"/>
                  <a:pt x="239018" y="135732"/>
                </a:cubicBezTo>
                <a:lnTo>
                  <a:pt x="225326" y="165200"/>
                </a:lnTo>
                <a:cubicBezTo>
                  <a:pt x="201513" y="162124"/>
                  <a:pt x="180925" y="155873"/>
                  <a:pt x="163562" y="146447"/>
                </a:cubicBezTo>
                <a:cubicBezTo>
                  <a:pt x="146199" y="137021"/>
                  <a:pt x="132854" y="125165"/>
                  <a:pt x="123528" y="110877"/>
                </a:cubicBezTo>
                <a:cubicBezTo>
                  <a:pt x="114399" y="125165"/>
                  <a:pt x="101204" y="137021"/>
                  <a:pt x="83939" y="146447"/>
                </a:cubicBezTo>
                <a:cubicBezTo>
                  <a:pt x="66675" y="155873"/>
                  <a:pt x="46137" y="162124"/>
                  <a:pt x="22325" y="165200"/>
                </a:cubicBezTo>
                <a:lnTo>
                  <a:pt x="8334" y="135732"/>
                </a:lnTo>
                <a:cubicBezTo>
                  <a:pt x="28079" y="133350"/>
                  <a:pt x="44946" y="128737"/>
                  <a:pt x="58936" y="121891"/>
                </a:cubicBezTo>
                <a:cubicBezTo>
                  <a:pt x="72926" y="115044"/>
                  <a:pt x="83666" y="106884"/>
                  <a:pt x="91158" y="97408"/>
                </a:cubicBezTo>
                <a:cubicBezTo>
                  <a:pt x="98648" y="87933"/>
                  <a:pt x="102989" y="77986"/>
                  <a:pt x="104180" y="67568"/>
                </a:cubicBezTo>
                <a:lnTo>
                  <a:pt x="21431" y="67568"/>
                </a:lnTo>
                <a:lnTo>
                  <a:pt x="21431" y="37207"/>
                </a:lnTo>
                <a:lnTo>
                  <a:pt x="104775" y="37207"/>
                </a:lnTo>
                <a:close/>
                <a:moveTo>
                  <a:pt x="456009" y="0"/>
                </a:moveTo>
                <a:lnTo>
                  <a:pt x="494407" y="0"/>
                </a:lnTo>
                <a:lnTo>
                  <a:pt x="494407" y="270868"/>
                </a:lnTo>
                <a:lnTo>
                  <a:pt x="456009" y="270868"/>
                </a:lnTo>
                <a:close/>
              </a:path>
            </a:pathLst>
          </a:custGeom>
          <a:solidFill>
            <a:srgbClr val="2C3E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altLang="ko-KR" sz="2000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Wingdings" pitchFamily="2" charset="2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675E1E-58B1-321C-C96A-FE79C794B057}"/>
              </a:ext>
            </a:extLst>
          </p:cNvPr>
          <p:cNvSpPr txBox="1"/>
          <p:nvPr/>
        </p:nvSpPr>
        <p:spPr>
          <a:xfrm>
            <a:off x="3195735" y="3234194"/>
            <a:ext cx="4670069" cy="834377"/>
          </a:xfrm>
          <a:custGeom>
            <a:avLst/>
            <a:gdLst/>
            <a:ahLst/>
            <a:cxnLst/>
            <a:rect l="l" t="t" r="r" b="b"/>
            <a:pathLst>
              <a:path w="4670069" h="834377">
                <a:moveTo>
                  <a:pt x="2249137" y="787664"/>
                </a:moveTo>
                <a:lnTo>
                  <a:pt x="2453572" y="787664"/>
                </a:lnTo>
                <a:lnTo>
                  <a:pt x="2453572" y="804240"/>
                </a:lnTo>
                <a:lnTo>
                  <a:pt x="2249137" y="804240"/>
                </a:lnTo>
                <a:close/>
                <a:moveTo>
                  <a:pt x="1374958" y="785404"/>
                </a:moveTo>
                <a:lnTo>
                  <a:pt x="1374958" y="814788"/>
                </a:lnTo>
                <a:lnTo>
                  <a:pt x="1480440" y="814788"/>
                </a:lnTo>
                <a:lnTo>
                  <a:pt x="1480440" y="785404"/>
                </a:lnTo>
                <a:close/>
                <a:moveTo>
                  <a:pt x="4653995" y="782641"/>
                </a:moveTo>
                <a:cubicBezTo>
                  <a:pt x="4656842" y="782641"/>
                  <a:pt x="4659500" y="783353"/>
                  <a:pt x="4661969" y="784776"/>
                </a:cubicBezTo>
                <a:cubicBezTo>
                  <a:pt x="4664439" y="786199"/>
                  <a:pt x="4666406" y="788124"/>
                  <a:pt x="4667871" y="790552"/>
                </a:cubicBezTo>
                <a:cubicBezTo>
                  <a:pt x="4669336" y="792980"/>
                  <a:pt x="4670069" y="795617"/>
                  <a:pt x="4670069" y="798463"/>
                </a:cubicBezTo>
                <a:cubicBezTo>
                  <a:pt x="4670069" y="802984"/>
                  <a:pt x="4668520" y="806856"/>
                  <a:pt x="4665423" y="810079"/>
                </a:cubicBezTo>
                <a:cubicBezTo>
                  <a:pt x="4662325" y="813302"/>
                  <a:pt x="4658516" y="814955"/>
                  <a:pt x="4653995" y="815039"/>
                </a:cubicBezTo>
                <a:cubicBezTo>
                  <a:pt x="4651065" y="815039"/>
                  <a:pt x="4648366" y="814286"/>
                  <a:pt x="4645896" y="812779"/>
                </a:cubicBezTo>
                <a:cubicBezTo>
                  <a:pt x="4643426" y="811272"/>
                  <a:pt x="4641459" y="809284"/>
                  <a:pt x="4639994" y="806814"/>
                </a:cubicBezTo>
                <a:cubicBezTo>
                  <a:pt x="4638529" y="804344"/>
                  <a:pt x="4637838" y="801645"/>
                  <a:pt x="4637922" y="798714"/>
                </a:cubicBezTo>
                <a:cubicBezTo>
                  <a:pt x="4637838" y="795868"/>
                  <a:pt x="4638529" y="793210"/>
                  <a:pt x="4639994" y="790741"/>
                </a:cubicBezTo>
                <a:cubicBezTo>
                  <a:pt x="4641459" y="788271"/>
                  <a:pt x="4643426" y="786304"/>
                  <a:pt x="4645896" y="784839"/>
                </a:cubicBezTo>
                <a:cubicBezTo>
                  <a:pt x="4648366" y="783374"/>
                  <a:pt x="4651065" y="782641"/>
                  <a:pt x="4653995" y="782641"/>
                </a:cubicBezTo>
                <a:close/>
                <a:moveTo>
                  <a:pt x="4455766" y="773349"/>
                </a:moveTo>
                <a:lnTo>
                  <a:pt x="4455766" y="814788"/>
                </a:lnTo>
                <a:lnTo>
                  <a:pt x="4570540" y="814788"/>
                </a:lnTo>
                <a:lnTo>
                  <a:pt x="4570540" y="773349"/>
                </a:lnTo>
                <a:close/>
                <a:moveTo>
                  <a:pt x="3518548" y="766065"/>
                </a:moveTo>
                <a:lnTo>
                  <a:pt x="3538389" y="766065"/>
                </a:lnTo>
                <a:lnTo>
                  <a:pt x="3538389" y="812528"/>
                </a:lnTo>
                <a:lnTo>
                  <a:pt x="3667981" y="812528"/>
                </a:lnTo>
                <a:lnTo>
                  <a:pt x="3667981" y="829103"/>
                </a:lnTo>
                <a:lnTo>
                  <a:pt x="3518548" y="829103"/>
                </a:lnTo>
                <a:close/>
                <a:moveTo>
                  <a:pt x="3007947" y="764810"/>
                </a:moveTo>
                <a:lnTo>
                  <a:pt x="3027285" y="764810"/>
                </a:lnTo>
                <a:lnTo>
                  <a:pt x="3027285" y="812528"/>
                </a:lnTo>
                <a:lnTo>
                  <a:pt x="3157882" y="812528"/>
                </a:lnTo>
                <a:lnTo>
                  <a:pt x="3157882" y="829103"/>
                </a:lnTo>
                <a:lnTo>
                  <a:pt x="3007947" y="829103"/>
                </a:lnTo>
                <a:close/>
                <a:moveTo>
                  <a:pt x="3845617" y="760791"/>
                </a:moveTo>
                <a:lnTo>
                  <a:pt x="3847124" y="775358"/>
                </a:lnTo>
                <a:cubicBezTo>
                  <a:pt x="3824604" y="779544"/>
                  <a:pt x="3801708" y="782222"/>
                  <a:pt x="3778435" y="783394"/>
                </a:cubicBezTo>
                <a:cubicBezTo>
                  <a:pt x="3755162" y="784567"/>
                  <a:pt x="3729336" y="785153"/>
                  <a:pt x="3700956" y="785153"/>
                </a:cubicBezTo>
                <a:lnTo>
                  <a:pt x="3698193" y="768326"/>
                </a:lnTo>
                <a:lnTo>
                  <a:pt x="3708616" y="768326"/>
                </a:lnTo>
                <a:cubicBezTo>
                  <a:pt x="3733982" y="768326"/>
                  <a:pt x="3758071" y="767823"/>
                  <a:pt x="3780884" y="766819"/>
                </a:cubicBezTo>
                <a:cubicBezTo>
                  <a:pt x="3803696" y="765814"/>
                  <a:pt x="3825274" y="763805"/>
                  <a:pt x="3845617" y="760791"/>
                </a:cubicBezTo>
                <a:close/>
                <a:moveTo>
                  <a:pt x="1683442" y="760791"/>
                </a:moveTo>
                <a:lnTo>
                  <a:pt x="1684949" y="775358"/>
                </a:lnTo>
                <a:cubicBezTo>
                  <a:pt x="1662429" y="779544"/>
                  <a:pt x="1639533" y="782222"/>
                  <a:pt x="1616260" y="783394"/>
                </a:cubicBezTo>
                <a:cubicBezTo>
                  <a:pt x="1592987" y="784567"/>
                  <a:pt x="1567161" y="785153"/>
                  <a:pt x="1538781" y="785153"/>
                </a:cubicBezTo>
                <a:lnTo>
                  <a:pt x="1536018" y="768326"/>
                </a:lnTo>
                <a:lnTo>
                  <a:pt x="1546441" y="768326"/>
                </a:lnTo>
                <a:cubicBezTo>
                  <a:pt x="1571807" y="768326"/>
                  <a:pt x="1595896" y="767823"/>
                  <a:pt x="1618709" y="766819"/>
                </a:cubicBezTo>
                <a:cubicBezTo>
                  <a:pt x="1641521" y="765814"/>
                  <a:pt x="1663099" y="763805"/>
                  <a:pt x="1683442" y="760791"/>
                </a:cubicBezTo>
                <a:close/>
                <a:moveTo>
                  <a:pt x="2794146" y="757526"/>
                </a:moveTo>
                <a:lnTo>
                  <a:pt x="2813736" y="757526"/>
                </a:lnTo>
                <a:lnTo>
                  <a:pt x="2813736" y="812528"/>
                </a:lnTo>
                <a:lnTo>
                  <a:pt x="2945337" y="812528"/>
                </a:lnTo>
                <a:lnTo>
                  <a:pt x="2945337" y="829103"/>
                </a:lnTo>
                <a:lnTo>
                  <a:pt x="2794146" y="829103"/>
                </a:lnTo>
                <a:close/>
                <a:moveTo>
                  <a:pt x="2058442" y="753759"/>
                </a:moveTo>
                <a:lnTo>
                  <a:pt x="2204610" y="753759"/>
                </a:lnTo>
                <a:lnTo>
                  <a:pt x="2204610" y="833875"/>
                </a:lnTo>
                <a:lnTo>
                  <a:pt x="2185020" y="833875"/>
                </a:lnTo>
                <a:lnTo>
                  <a:pt x="2185020" y="770084"/>
                </a:lnTo>
                <a:lnTo>
                  <a:pt x="2058442" y="770084"/>
                </a:lnTo>
                <a:close/>
                <a:moveTo>
                  <a:pt x="1355369" y="742457"/>
                </a:moveTo>
                <a:lnTo>
                  <a:pt x="1374958" y="742457"/>
                </a:lnTo>
                <a:lnTo>
                  <a:pt x="1374958" y="769581"/>
                </a:lnTo>
                <a:lnTo>
                  <a:pt x="1480440" y="769581"/>
                </a:lnTo>
                <a:lnTo>
                  <a:pt x="1480440" y="742457"/>
                </a:lnTo>
                <a:lnTo>
                  <a:pt x="1500030" y="742457"/>
                </a:lnTo>
                <a:lnTo>
                  <a:pt x="1500030" y="830861"/>
                </a:lnTo>
                <a:lnTo>
                  <a:pt x="1355369" y="830861"/>
                </a:lnTo>
                <a:close/>
                <a:moveTo>
                  <a:pt x="1096612" y="736430"/>
                </a:moveTo>
                <a:lnTo>
                  <a:pt x="1300042" y="736430"/>
                </a:lnTo>
                <a:lnTo>
                  <a:pt x="1300042" y="753006"/>
                </a:lnTo>
                <a:lnTo>
                  <a:pt x="1207620" y="753006"/>
                </a:lnTo>
                <a:lnTo>
                  <a:pt x="1207620" y="833875"/>
                </a:lnTo>
                <a:lnTo>
                  <a:pt x="1188281" y="833875"/>
                </a:lnTo>
                <a:lnTo>
                  <a:pt x="1188281" y="753006"/>
                </a:lnTo>
                <a:lnTo>
                  <a:pt x="1096612" y="753006"/>
                </a:lnTo>
                <a:close/>
                <a:moveTo>
                  <a:pt x="4411313" y="715585"/>
                </a:moveTo>
                <a:lnTo>
                  <a:pt x="4614742" y="715585"/>
                </a:lnTo>
                <a:lnTo>
                  <a:pt x="4614742" y="731909"/>
                </a:lnTo>
                <a:lnTo>
                  <a:pt x="4522571" y="731909"/>
                </a:lnTo>
                <a:lnTo>
                  <a:pt x="4522571" y="757526"/>
                </a:lnTo>
                <a:lnTo>
                  <a:pt x="4589878" y="757526"/>
                </a:lnTo>
                <a:lnTo>
                  <a:pt x="4589878" y="830861"/>
                </a:lnTo>
                <a:lnTo>
                  <a:pt x="4436176" y="830861"/>
                </a:lnTo>
                <a:lnTo>
                  <a:pt x="4436176" y="757526"/>
                </a:lnTo>
                <a:lnTo>
                  <a:pt x="4503233" y="757526"/>
                </a:lnTo>
                <a:lnTo>
                  <a:pt x="4503233" y="731909"/>
                </a:lnTo>
                <a:lnTo>
                  <a:pt x="4411313" y="731909"/>
                </a:lnTo>
                <a:close/>
                <a:moveTo>
                  <a:pt x="3541905" y="682182"/>
                </a:moveTo>
                <a:cubicBezTo>
                  <a:pt x="3535626" y="682266"/>
                  <a:pt x="3530038" y="683459"/>
                  <a:pt x="3525141" y="685761"/>
                </a:cubicBezTo>
                <a:cubicBezTo>
                  <a:pt x="3520244" y="688063"/>
                  <a:pt x="3516455" y="691244"/>
                  <a:pt x="3513777" y="695305"/>
                </a:cubicBezTo>
                <a:cubicBezTo>
                  <a:pt x="3511098" y="699365"/>
                  <a:pt x="3509758" y="704032"/>
                  <a:pt x="3509758" y="709306"/>
                </a:cubicBezTo>
                <a:cubicBezTo>
                  <a:pt x="3509758" y="714580"/>
                  <a:pt x="3511098" y="719268"/>
                  <a:pt x="3513777" y="723370"/>
                </a:cubicBezTo>
                <a:cubicBezTo>
                  <a:pt x="3516455" y="727472"/>
                  <a:pt x="3520244" y="730633"/>
                  <a:pt x="3525141" y="732851"/>
                </a:cubicBezTo>
                <a:cubicBezTo>
                  <a:pt x="3530038" y="735070"/>
                  <a:pt x="3535626" y="736179"/>
                  <a:pt x="3541905" y="736179"/>
                </a:cubicBezTo>
                <a:cubicBezTo>
                  <a:pt x="3548184" y="736179"/>
                  <a:pt x="3553772" y="735070"/>
                  <a:pt x="3558669" y="732851"/>
                </a:cubicBezTo>
                <a:cubicBezTo>
                  <a:pt x="3563567" y="730633"/>
                  <a:pt x="3567397" y="727472"/>
                  <a:pt x="3570159" y="723370"/>
                </a:cubicBezTo>
                <a:cubicBezTo>
                  <a:pt x="3572922" y="719268"/>
                  <a:pt x="3574303" y="714580"/>
                  <a:pt x="3574303" y="709306"/>
                </a:cubicBezTo>
                <a:cubicBezTo>
                  <a:pt x="3574303" y="704032"/>
                  <a:pt x="3572922" y="699344"/>
                  <a:pt x="3570159" y="695242"/>
                </a:cubicBezTo>
                <a:cubicBezTo>
                  <a:pt x="3567397" y="691140"/>
                  <a:pt x="3563567" y="687958"/>
                  <a:pt x="3558669" y="685698"/>
                </a:cubicBezTo>
                <a:cubicBezTo>
                  <a:pt x="3553772" y="683438"/>
                  <a:pt x="3548184" y="682266"/>
                  <a:pt x="3541905" y="682182"/>
                </a:cubicBezTo>
                <a:close/>
                <a:moveTo>
                  <a:pt x="3040471" y="682182"/>
                </a:moveTo>
                <a:cubicBezTo>
                  <a:pt x="3033438" y="682182"/>
                  <a:pt x="3027243" y="683249"/>
                  <a:pt x="3021886" y="685384"/>
                </a:cubicBezTo>
                <a:cubicBezTo>
                  <a:pt x="3016528" y="687519"/>
                  <a:pt x="3012405" y="690554"/>
                  <a:pt x="3009517" y="694488"/>
                </a:cubicBezTo>
                <a:cubicBezTo>
                  <a:pt x="3006628" y="698423"/>
                  <a:pt x="3005184" y="703027"/>
                  <a:pt x="3005184" y="708301"/>
                </a:cubicBezTo>
                <a:cubicBezTo>
                  <a:pt x="3005184" y="713492"/>
                  <a:pt x="3006608" y="718033"/>
                  <a:pt x="3009454" y="721926"/>
                </a:cubicBezTo>
                <a:cubicBezTo>
                  <a:pt x="3012300" y="725819"/>
                  <a:pt x="3016381" y="728812"/>
                  <a:pt x="3021697" y="730905"/>
                </a:cubicBezTo>
                <a:cubicBezTo>
                  <a:pt x="3027013" y="732998"/>
                  <a:pt x="3033145" y="734002"/>
                  <a:pt x="3040094" y="733918"/>
                </a:cubicBezTo>
                <a:cubicBezTo>
                  <a:pt x="3046959" y="734002"/>
                  <a:pt x="3053049" y="732998"/>
                  <a:pt x="3058365" y="730905"/>
                </a:cubicBezTo>
                <a:cubicBezTo>
                  <a:pt x="3063681" y="728812"/>
                  <a:pt x="3067804" y="725819"/>
                  <a:pt x="3070734" y="721926"/>
                </a:cubicBezTo>
                <a:cubicBezTo>
                  <a:pt x="3073664" y="718033"/>
                  <a:pt x="3075171" y="713492"/>
                  <a:pt x="3075255" y="708301"/>
                </a:cubicBezTo>
                <a:cubicBezTo>
                  <a:pt x="3075171" y="703111"/>
                  <a:pt x="3073664" y="698528"/>
                  <a:pt x="3070734" y="694551"/>
                </a:cubicBezTo>
                <a:cubicBezTo>
                  <a:pt x="3067804" y="690575"/>
                  <a:pt x="3063723" y="687519"/>
                  <a:pt x="3058490" y="685384"/>
                </a:cubicBezTo>
                <a:cubicBezTo>
                  <a:pt x="3053258" y="683249"/>
                  <a:pt x="3047252" y="682182"/>
                  <a:pt x="3040471" y="682182"/>
                </a:cubicBezTo>
                <a:close/>
                <a:moveTo>
                  <a:pt x="167953" y="676657"/>
                </a:moveTo>
                <a:lnTo>
                  <a:pt x="282727" y="734923"/>
                </a:lnTo>
                <a:lnTo>
                  <a:pt x="282727" y="749992"/>
                </a:lnTo>
                <a:lnTo>
                  <a:pt x="167953" y="808007"/>
                </a:lnTo>
                <a:lnTo>
                  <a:pt x="167953" y="784650"/>
                </a:lnTo>
                <a:lnTo>
                  <a:pt x="254850" y="743336"/>
                </a:lnTo>
                <a:lnTo>
                  <a:pt x="254850" y="741830"/>
                </a:lnTo>
                <a:lnTo>
                  <a:pt x="167953" y="700014"/>
                </a:lnTo>
                <a:close/>
                <a:moveTo>
                  <a:pt x="6028" y="676657"/>
                </a:moveTo>
                <a:lnTo>
                  <a:pt x="120802" y="734923"/>
                </a:lnTo>
                <a:lnTo>
                  <a:pt x="120802" y="749992"/>
                </a:lnTo>
                <a:lnTo>
                  <a:pt x="6028" y="808007"/>
                </a:lnTo>
                <a:lnTo>
                  <a:pt x="6028" y="784650"/>
                </a:lnTo>
                <a:lnTo>
                  <a:pt x="92925" y="743336"/>
                </a:lnTo>
                <a:lnTo>
                  <a:pt x="92925" y="741830"/>
                </a:lnTo>
                <a:lnTo>
                  <a:pt x="6028" y="700014"/>
                </a:lnTo>
                <a:close/>
                <a:moveTo>
                  <a:pt x="3541905" y="666611"/>
                </a:moveTo>
                <a:cubicBezTo>
                  <a:pt x="3551784" y="666611"/>
                  <a:pt x="3560574" y="668390"/>
                  <a:pt x="3568276" y="671948"/>
                </a:cubicBezTo>
                <a:cubicBezTo>
                  <a:pt x="3575977" y="675506"/>
                  <a:pt x="3582005" y="680508"/>
                  <a:pt x="3586358" y="686954"/>
                </a:cubicBezTo>
                <a:cubicBezTo>
                  <a:pt x="3590711" y="693400"/>
                  <a:pt x="3592888" y="700851"/>
                  <a:pt x="3592888" y="709306"/>
                </a:cubicBezTo>
                <a:cubicBezTo>
                  <a:pt x="3592888" y="717678"/>
                  <a:pt x="3590711" y="725086"/>
                  <a:pt x="3586358" y="731533"/>
                </a:cubicBezTo>
                <a:cubicBezTo>
                  <a:pt x="3582005" y="737979"/>
                  <a:pt x="3575977" y="743002"/>
                  <a:pt x="3568276" y="746601"/>
                </a:cubicBezTo>
                <a:cubicBezTo>
                  <a:pt x="3560574" y="750201"/>
                  <a:pt x="3551784" y="752001"/>
                  <a:pt x="3541905" y="752001"/>
                </a:cubicBezTo>
                <a:cubicBezTo>
                  <a:pt x="3532027" y="752001"/>
                  <a:pt x="3523257" y="750201"/>
                  <a:pt x="3515597" y="746601"/>
                </a:cubicBezTo>
                <a:cubicBezTo>
                  <a:pt x="3507937" y="743002"/>
                  <a:pt x="3501973" y="737979"/>
                  <a:pt x="3497703" y="731533"/>
                </a:cubicBezTo>
                <a:cubicBezTo>
                  <a:pt x="3493434" y="725086"/>
                  <a:pt x="3491341" y="717678"/>
                  <a:pt x="3491424" y="709306"/>
                </a:cubicBezTo>
                <a:cubicBezTo>
                  <a:pt x="3491341" y="700851"/>
                  <a:pt x="3493434" y="693400"/>
                  <a:pt x="3497703" y="686954"/>
                </a:cubicBezTo>
                <a:cubicBezTo>
                  <a:pt x="3501973" y="680508"/>
                  <a:pt x="3507937" y="675506"/>
                  <a:pt x="3515597" y="671948"/>
                </a:cubicBezTo>
                <a:cubicBezTo>
                  <a:pt x="3523257" y="668390"/>
                  <a:pt x="3532027" y="666611"/>
                  <a:pt x="3541905" y="666611"/>
                </a:cubicBezTo>
                <a:close/>
                <a:moveTo>
                  <a:pt x="3040094" y="666611"/>
                </a:moveTo>
                <a:cubicBezTo>
                  <a:pt x="3050642" y="666611"/>
                  <a:pt x="3059955" y="668327"/>
                  <a:pt x="3068034" y="671759"/>
                </a:cubicBezTo>
                <a:cubicBezTo>
                  <a:pt x="3076113" y="675192"/>
                  <a:pt x="3082412" y="680047"/>
                  <a:pt x="3086933" y="686326"/>
                </a:cubicBezTo>
                <a:cubicBezTo>
                  <a:pt x="3091454" y="692605"/>
                  <a:pt x="3093756" y="699930"/>
                  <a:pt x="3093839" y="708301"/>
                </a:cubicBezTo>
                <a:cubicBezTo>
                  <a:pt x="3093756" y="716589"/>
                  <a:pt x="3091454" y="723852"/>
                  <a:pt x="3086933" y="730088"/>
                </a:cubicBezTo>
                <a:cubicBezTo>
                  <a:pt x="3082412" y="736325"/>
                  <a:pt x="3076113" y="741118"/>
                  <a:pt x="3068034" y="744467"/>
                </a:cubicBezTo>
                <a:cubicBezTo>
                  <a:pt x="3059955" y="747815"/>
                  <a:pt x="3050642" y="749490"/>
                  <a:pt x="3040094" y="749490"/>
                </a:cubicBezTo>
                <a:cubicBezTo>
                  <a:pt x="3029378" y="749490"/>
                  <a:pt x="3019960" y="747815"/>
                  <a:pt x="3011840" y="744467"/>
                </a:cubicBezTo>
                <a:cubicBezTo>
                  <a:pt x="3003719" y="741118"/>
                  <a:pt x="2997441" y="736325"/>
                  <a:pt x="2993004" y="730088"/>
                </a:cubicBezTo>
                <a:cubicBezTo>
                  <a:pt x="2988567" y="723852"/>
                  <a:pt x="2986348" y="716589"/>
                  <a:pt x="2986348" y="708301"/>
                </a:cubicBezTo>
                <a:cubicBezTo>
                  <a:pt x="2986348" y="699930"/>
                  <a:pt x="2988567" y="692605"/>
                  <a:pt x="2993004" y="686326"/>
                </a:cubicBezTo>
                <a:cubicBezTo>
                  <a:pt x="2997441" y="680047"/>
                  <a:pt x="3003719" y="675192"/>
                  <a:pt x="3011840" y="671759"/>
                </a:cubicBezTo>
                <a:cubicBezTo>
                  <a:pt x="3019960" y="668327"/>
                  <a:pt x="3029378" y="666611"/>
                  <a:pt x="3040094" y="666611"/>
                </a:cubicBezTo>
                <a:close/>
                <a:moveTo>
                  <a:pt x="4033187" y="645515"/>
                </a:moveTo>
                <a:cubicBezTo>
                  <a:pt x="4025903" y="645515"/>
                  <a:pt x="4019457" y="648026"/>
                  <a:pt x="4013848" y="653049"/>
                </a:cubicBezTo>
                <a:cubicBezTo>
                  <a:pt x="4008239" y="658072"/>
                  <a:pt x="4003865" y="665125"/>
                  <a:pt x="4000726" y="674208"/>
                </a:cubicBezTo>
                <a:cubicBezTo>
                  <a:pt x="3997587" y="683291"/>
                  <a:pt x="3996017" y="693819"/>
                  <a:pt x="3996017" y="705790"/>
                </a:cubicBezTo>
                <a:cubicBezTo>
                  <a:pt x="3996017" y="717761"/>
                  <a:pt x="3997587" y="728289"/>
                  <a:pt x="4000726" y="737372"/>
                </a:cubicBezTo>
                <a:cubicBezTo>
                  <a:pt x="4003865" y="746455"/>
                  <a:pt x="4008239" y="753466"/>
                  <a:pt x="4013848" y="758405"/>
                </a:cubicBezTo>
                <a:cubicBezTo>
                  <a:pt x="4019457" y="763345"/>
                  <a:pt x="4025903" y="765814"/>
                  <a:pt x="4033187" y="765814"/>
                </a:cubicBezTo>
                <a:cubicBezTo>
                  <a:pt x="4040386" y="765814"/>
                  <a:pt x="4046811" y="763345"/>
                  <a:pt x="4052462" y="758405"/>
                </a:cubicBezTo>
                <a:cubicBezTo>
                  <a:pt x="4058113" y="753466"/>
                  <a:pt x="4062508" y="746434"/>
                  <a:pt x="4065648" y="737309"/>
                </a:cubicBezTo>
                <a:cubicBezTo>
                  <a:pt x="4068787" y="728184"/>
                  <a:pt x="4070357" y="717678"/>
                  <a:pt x="4070357" y="705790"/>
                </a:cubicBezTo>
                <a:cubicBezTo>
                  <a:pt x="4070357" y="693902"/>
                  <a:pt x="4068787" y="683396"/>
                  <a:pt x="4065648" y="674271"/>
                </a:cubicBezTo>
                <a:cubicBezTo>
                  <a:pt x="4062508" y="665146"/>
                  <a:pt x="4058113" y="658072"/>
                  <a:pt x="4052462" y="653049"/>
                </a:cubicBezTo>
                <a:cubicBezTo>
                  <a:pt x="4046811" y="648026"/>
                  <a:pt x="4040386" y="645515"/>
                  <a:pt x="4033187" y="645515"/>
                </a:cubicBezTo>
                <a:close/>
                <a:moveTo>
                  <a:pt x="657086" y="645515"/>
                </a:moveTo>
                <a:cubicBezTo>
                  <a:pt x="649719" y="645515"/>
                  <a:pt x="643147" y="648026"/>
                  <a:pt x="637371" y="653049"/>
                </a:cubicBezTo>
                <a:cubicBezTo>
                  <a:pt x="631594" y="658072"/>
                  <a:pt x="627116" y="665146"/>
                  <a:pt x="623934" y="674271"/>
                </a:cubicBezTo>
                <a:cubicBezTo>
                  <a:pt x="620753" y="683396"/>
                  <a:pt x="619163" y="693902"/>
                  <a:pt x="619163" y="705790"/>
                </a:cubicBezTo>
                <a:cubicBezTo>
                  <a:pt x="619163" y="717761"/>
                  <a:pt x="620753" y="728289"/>
                  <a:pt x="623934" y="737372"/>
                </a:cubicBezTo>
                <a:cubicBezTo>
                  <a:pt x="627116" y="746455"/>
                  <a:pt x="631594" y="753466"/>
                  <a:pt x="637371" y="758405"/>
                </a:cubicBezTo>
                <a:cubicBezTo>
                  <a:pt x="643147" y="763345"/>
                  <a:pt x="649719" y="765814"/>
                  <a:pt x="657086" y="765814"/>
                </a:cubicBezTo>
                <a:cubicBezTo>
                  <a:pt x="664537" y="765814"/>
                  <a:pt x="671129" y="763345"/>
                  <a:pt x="676864" y="758405"/>
                </a:cubicBezTo>
                <a:cubicBezTo>
                  <a:pt x="682598" y="753466"/>
                  <a:pt x="687056" y="746455"/>
                  <a:pt x="690237" y="737372"/>
                </a:cubicBezTo>
                <a:cubicBezTo>
                  <a:pt x="693418" y="728289"/>
                  <a:pt x="695009" y="717761"/>
                  <a:pt x="695009" y="705790"/>
                </a:cubicBezTo>
                <a:cubicBezTo>
                  <a:pt x="695009" y="693819"/>
                  <a:pt x="693418" y="683291"/>
                  <a:pt x="690237" y="674208"/>
                </a:cubicBezTo>
                <a:cubicBezTo>
                  <a:pt x="687056" y="665125"/>
                  <a:pt x="682598" y="658072"/>
                  <a:pt x="676864" y="653049"/>
                </a:cubicBezTo>
                <a:cubicBezTo>
                  <a:pt x="671129" y="648026"/>
                  <a:pt x="664537" y="645515"/>
                  <a:pt x="657086" y="645515"/>
                </a:cubicBezTo>
                <a:close/>
                <a:moveTo>
                  <a:pt x="3770021" y="644259"/>
                </a:moveTo>
                <a:cubicBezTo>
                  <a:pt x="3762152" y="644259"/>
                  <a:pt x="3755099" y="645745"/>
                  <a:pt x="3748862" y="648717"/>
                </a:cubicBezTo>
                <a:cubicBezTo>
                  <a:pt x="3742625" y="651689"/>
                  <a:pt x="3737770" y="655853"/>
                  <a:pt x="3734296" y="661211"/>
                </a:cubicBezTo>
                <a:cubicBezTo>
                  <a:pt x="3730821" y="666569"/>
                  <a:pt x="3729084" y="672638"/>
                  <a:pt x="3729084" y="679419"/>
                </a:cubicBezTo>
                <a:cubicBezTo>
                  <a:pt x="3729084" y="686284"/>
                  <a:pt x="3730821" y="692374"/>
                  <a:pt x="3734296" y="697690"/>
                </a:cubicBezTo>
                <a:cubicBezTo>
                  <a:pt x="3737770" y="703006"/>
                  <a:pt x="3742625" y="707150"/>
                  <a:pt x="3748862" y="710122"/>
                </a:cubicBezTo>
                <a:cubicBezTo>
                  <a:pt x="3755099" y="713094"/>
                  <a:pt x="3762152" y="714580"/>
                  <a:pt x="3770021" y="714580"/>
                </a:cubicBezTo>
                <a:cubicBezTo>
                  <a:pt x="3777807" y="714580"/>
                  <a:pt x="3784797" y="713094"/>
                  <a:pt x="3790992" y="710122"/>
                </a:cubicBezTo>
                <a:cubicBezTo>
                  <a:pt x="3797187" y="707150"/>
                  <a:pt x="3802022" y="703006"/>
                  <a:pt x="3805496" y="697690"/>
                </a:cubicBezTo>
                <a:cubicBezTo>
                  <a:pt x="3808970" y="692374"/>
                  <a:pt x="3810707" y="686284"/>
                  <a:pt x="3810707" y="679419"/>
                </a:cubicBezTo>
                <a:cubicBezTo>
                  <a:pt x="3810707" y="672638"/>
                  <a:pt x="3808970" y="666569"/>
                  <a:pt x="3805496" y="661211"/>
                </a:cubicBezTo>
                <a:cubicBezTo>
                  <a:pt x="3802022" y="655853"/>
                  <a:pt x="3797187" y="651689"/>
                  <a:pt x="3790992" y="648717"/>
                </a:cubicBezTo>
                <a:cubicBezTo>
                  <a:pt x="3784797" y="645745"/>
                  <a:pt x="3777807" y="644259"/>
                  <a:pt x="3770021" y="644259"/>
                </a:cubicBezTo>
                <a:close/>
                <a:moveTo>
                  <a:pt x="1607846" y="644259"/>
                </a:moveTo>
                <a:cubicBezTo>
                  <a:pt x="1599977" y="644259"/>
                  <a:pt x="1592924" y="645745"/>
                  <a:pt x="1586687" y="648717"/>
                </a:cubicBezTo>
                <a:cubicBezTo>
                  <a:pt x="1580450" y="651689"/>
                  <a:pt x="1575595" y="655853"/>
                  <a:pt x="1572121" y="661211"/>
                </a:cubicBezTo>
                <a:cubicBezTo>
                  <a:pt x="1568647" y="666569"/>
                  <a:pt x="1566909" y="672638"/>
                  <a:pt x="1566909" y="679419"/>
                </a:cubicBezTo>
                <a:cubicBezTo>
                  <a:pt x="1566909" y="686284"/>
                  <a:pt x="1568647" y="692374"/>
                  <a:pt x="1572121" y="697690"/>
                </a:cubicBezTo>
                <a:cubicBezTo>
                  <a:pt x="1575595" y="703006"/>
                  <a:pt x="1580450" y="707150"/>
                  <a:pt x="1586687" y="710122"/>
                </a:cubicBezTo>
                <a:cubicBezTo>
                  <a:pt x="1592924" y="713094"/>
                  <a:pt x="1599977" y="714580"/>
                  <a:pt x="1607846" y="714580"/>
                </a:cubicBezTo>
                <a:cubicBezTo>
                  <a:pt x="1615632" y="714580"/>
                  <a:pt x="1622622" y="713094"/>
                  <a:pt x="1628817" y="710122"/>
                </a:cubicBezTo>
                <a:cubicBezTo>
                  <a:pt x="1635012" y="707150"/>
                  <a:pt x="1639847" y="703006"/>
                  <a:pt x="1643321" y="697690"/>
                </a:cubicBezTo>
                <a:cubicBezTo>
                  <a:pt x="1646795" y="692374"/>
                  <a:pt x="1648532" y="686284"/>
                  <a:pt x="1648532" y="679419"/>
                </a:cubicBezTo>
                <a:cubicBezTo>
                  <a:pt x="1648532" y="672638"/>
                  <a:pt x="1646795" y="666569"/>
                  <a:pt x="1643321" y="661211"/>
                </a:cubicBezTo>
                <a:cubicBezTo>
                  <a:pt x="1639847" y="655853"/>
                  <a:pt x="1635012" y="651689"/>
                  <a:pt x="1628817" y="648717"/>
                </a:cubicBezTo>
                <a:cubicBezTo>
                  <a:pt x="1622622" y="645745"/>
                  <a:pt x="1615632" y="644259"/>
                  <a:pt x="1607846" y="644259"/>
                </a:cubicBezTo>
                <a:close/>
                <a:moveTo>
                  <a:pt x="2817754" y="643757"/>
                </a:moveTo>
                <a:cubicBezTo>
                  <a:pt x="2810303" y="643757"/>
                  <a:pt x="2803585" y="645347"/>
                  <a:pt x="2797599" y="648528"/>
                </a:cubicBezTo>
                <a:cubicBezTo>
                  <a:pt x="2791614" y="651710"/>
                  <a:pt x="2786926" y="656146"/>
                  <a:pt x="2783535" y="661839"/>
                </a:cubicBezTo>
                <a:cubicBezTo>
                  <a:pt x="2780145" y="667532"/>
                  <a:pt x="2778491" y="673978"/>
                  <a:pt x="2778575" y="681177"/>
                </a:cubicBezTo>
                <a:cubicBezTo>
                  <a:pt x="2778491" y="688461"/>
                  <a:pt x="2780145" y="694970"/>
                  <a:pt x="2783535" y="700704"/>
                </a:cubicBezTo>
                <a:cubicBezTo>
                  <a:pt x="2786926" y="706439"/>
                  <a:pt x="2791614" y="710897"/>
                  <a:pt x="2797599" y="714078"/>
                </a:cubicBezTo>
                <a:cubicBezTo>
                  <a:pt x="2803585" y="717259"/>
                  <a:pt x="2810303" y="718850"/>
                  <a:pt x="2817754" y="718850"/>
                </a:cubicBezTo>
                <a:cubicBezTo>
                  <a:pt x="2825121" y="718850"/>
                  <a:pt x="2831776" y="717259"/>
                  <a:pt x="2837720" y="714078"/>
                </a:cubicBezTo>
                <a:cubicBezTo>
                  <a:pt x="2843664" y="710897"/>
                  <a:pt x="2848352" y="706439"/>
                  <a:pt x="2851784" y="700704"/>
                </a:cubicBezTo>
                <a:cubicBezTo>
                  <a:pt x="2855217" y="694970"/>
                  <a:pt x="2856933" y="688461"/>
                  <a:pt x="2856933" y="681177"/>
                </a:cubicBezTo>
                <a:cubicBezTo>
                  <a:pt x="2856933" y="673978"/>
                  <a:pt x="2855217" y="667553"/>
                  <a:pt x="2851784" y="661902"/>
                </a:cubicBezTo>
                <a:cubicBezTo>
                  <a:pt x="2848352" y="656251"/>
                  <a:pt x="2843664" y="651814"/>
                  <a:pt x="2837720" y="648591"/>
                </a:cubicBezTo>
                <a:cubicBezTo>
                  <a:pt x="2831776" y="645368"/>
                  <a:pt x="2825121" y="643757"/>
                  <a:pt x="2817754" y="643757"/>
                </a:cubicBezTo>
                <a:close/>
                <a:moveTo>
                  <a:pt x="2350852" y="641245"/>
                </a:moveTo>
                <a:cubicBezTo>
                  <a:pt x="2338965" y="641245"/>
                  <a:pt x="2328228" y="643150"/>
                  <a:pt x="2318643" y="646959"/>
                </a:cubicBezTo>
                <a:cubicBezTo>
                  <a:pt x="2309057" y="650768"/>
                  <a:pt x="2301544" y="656105"/>
                  <a:pt x="2296102" y="662969"/>
                </a:cubicBezTo>
                <a:cubicBezTo>
                  <a:pt x="2290661" y="669834"/>
                  <a:pt x="2287982" y="677661"/>
                  <a:pt x="2288065" y="686452"/>
                </a:cubicBezTo>
                <a:cubicBezTo>
                  <a:pt x="2287982" y="695325"/>
                  <a:pt x="2290661" y="703195"/>
                  <a:pt x="2296102" y="710059"/>
                </a:cubicBezTo>
                <a:cubicBezTo>
                  <a:pt x="2301544" y="716924"/>
                  <a:pt x="2309036" y="722240"/>
                  <a:pt x="2318580" y="726007"/>
                </a:cubicBezTo>
                <a:cubicBezTo>
                  <a:pt x="2328123" y="729775"/>
                  <a:pt x="2338881" y="731658"/>
                  <a:pt x="2350852" y="731658"/>
                </a:cubicBezTo>
                <a:cubicBezTo>
                  <a:pt x="2362740" y="731658"/>
                  <a:pt x="2373435" y="729775"/>
                  <a:pt x="2382936" y="726007"/>
                </a:cubicBezTo>
                <a:cubicBezTo>
                  <a:pt x="2392438" y="722240"/>
                  <a:pt x="2399889" y="716924"/>
                  <a:pt x="2405288" y="710059"/>
                </a:cubicBezTo>
                <a:cubicBezTo>
                  <a:pt x="2410688" y="703195"/>
                  <a:pt x="2413388" y="695325"/>
                  <a:pt x="2413388" y="686452"/>
                </a:cubicBezTo>
                <a:cubicBezTo>
                  <a:pt x="2413388" y="677661"/>
                  <a:pt x="2410667" y="669834"/>
                  <a:pt x="2405226" y="662969"/>
                </a:cubicBezTo>
                <a:cubicBezTo>
                  <a:pt x="2399784" y="656105"/>
                  <a:pt x="2392312" y="650768"/>
                  <a:pt x="2382811" y="646959"/>
                </a:cubicBezTo>
                <a:cubicBezTo>
                  <a:pt x="2373309" y="643150"/>
                  <a:pt x="2362656" y="641245"/>
                  <a:pt x="2350852" y="641245"/>
                </a:cubicBezTo>
                <a:close/>
                <a:moveTo>
                  <a:pt x="2092849" y="640994"/>
                </a:moveTo>
                <a:cubicBezTo>
                  <a:pt x="2085399" y="640994"/>
                  <a:pt x="2078680" y="642522"/>
                  <a:pt x="2072695" y="645577"/>
                </a:cubicBezTo>
                <a:cubicBezTo>
                  <a:pt x="2066709" y="648633"/>
                  <a:pt x="2062042" y="652861"/>
                  <a:pt x="2058693" y="658260"/>
                </a:cubicBezTo>
                <a:cubicBezTo>
                  <a:pt x="2055345" y="663660"/>
                  <a:pt x="2053670" y="669792"/>
                  <a:pt x="2053670" y="676657"/>
                </a:cubicBezTo>
                <a:cubicBezTo>
                  <a:pt x="2053670" y="683689"/>
                  <a:pt x="2055345" y="689947"/>
                  <a:pt x="2058693" y="695430"/>
                </a:cubicBezTo>
                <a:cubicBezTo>
                  <a:pt x="2062042" y="700913"/>
                  <a:pt x="2066709" y="705162"/>
                  <a:pt x="2072695" y="708176"/>
                </a:cubicBezTo>
                <a:cubicBezTo>
                  <a:pt x="2078680" y="711190"/>
                  <a:pt x="2085399" y="712655"/>
                  <a:pt x="2092849" y="712571"/>
                </a:cubicBezTo>
                <a:cubicBezTo>
                  <a:pt x="2100384" y="712655"/>
                  <a:pt x="2107144" y="711190"/>
                  <a:pt x="2113130" y="708176"/>
                </a:cubicBezTo>
                <a:cubicBezTo>
                  <a:pt x="2119115" y="705162"/>
                  <a:pt x="2123803" y="700913"/>
                  <a:pt x="2127194" y="695430"/>
                </a:cubicBezTo>
                <a:cubicBezTo>
                  <a:pt x="2130584" y="689947"/>
                  <a:pt x="2132280" y="683689"/>
                  <a:pt x="2132280" y="676657"/>
                </a:cubicBezTo>
                <a:cubicBezTo>
                  <a:pt x="2132280" y="669792"/>
                  <a:pt x="2130584" y="663660"/>
                  <a:pt x="2127194" y="658260"/>
                </a:cubicBezTo>
                <a:cubicBezTo>
                  <a:pt x="2123803" y="652861"/>
                  <a:pt x="2119115" y="648633"/>
                  <a:pt x="2113130" y="645577"/>
                </a:cubicBezTo>
                <a:cubicBezTo>
                  <a:pt x="2107144" y="642522"/>
                  <a:pt x="2100384" y="640994"/>
                  <a:pt x="2092849" y="640994"/>
                </a:cubicBezTo>
                <a:close/>
                <a:moveTo>
                  <a:pt x="381503" y="638231"/>
                </a:moveTo>
                <a:lnTo>
                  <a:pt x="465637" y="638231"/>
                </a:lnTo>
                <a:lnTo>
                  <a:pt x="465637" y="654556"/>
                </a:lnTo>
                <a:lnTo>
                  <a:pt x="400590" y="654556"/>
                </a:lnTo>
                <a:lnTo>
                  <a:pt x="400590" y="763554"/>
                </a:lnTo>
                <a:cubicBezTo>
                  <a:pt x="417919" y="763386"/>
                  <a:pt x="432172" y="762863"/>
                  <a:pt x="443348" y="761984"/>
                </a:cubicBezTo>
                <a:cubicBezTo>
                  <a:pt x="454524" y="761105"/>
                  <a:pt x="465804" y="759368"/>
                  <a:pt x="477190" y="756773"/>
                </a:cubicBezTo>
                <a:lnTo>
                  <a:pt x="479199" y="773600"/>
                </a:lnTo>
                <a:cubicBezTo>
                  <a:pt x="466809" y="776111"/>
                  <a:pt x="454545" y="777806"/>
                  <a:pt x="442406" y="778685"/>
                </a:cubicBezTo>
                <a:cubicBezTo>
                  <a:pt x="430267" y="779564"/>
                  <a:pt x="414654" y="780046"/>
                  <a:pt x="395567" y="780130"/>
                </a:cubicBezTo>
                <a:lnTo>
                  <a:pt x="381503" y="780130"/>
                </a:lnTo>
                <a:close/>
                <a:moveTo>
                  <a:pt x="1814504" y="636976"/>
                </a:moveTo>
                <a:lnTo>
                  <a:pt x="1917474" y="636976"/>
                </a:lnTo>
                <a:lnTo>
                  <a:pt x="1917474" y="653300"/>
                </a:lnTo>
                <a:lnTo>
                  <a:pt x="1876537" y="653300"/>
                </a:lnTo>
                <a:lnTo>
                  <a:pt x="1876537" y="674396"/>
                </a:lnTo>
                <a:cubicBezTo>
                  <a:pt x="1876537" y="687372"/>
                  <a:pt x="1878442" y="700014"/>
                  <a:pt x="1882251" y="712320"/>
                </a:cubicBezTo>
                <a:cubicBezTo>
                  <a:pt x="1886060" y="724626"/>
                  <a:pt x="1891585" y="735760"/>
                  <a:pt x="1898826" y="745722"/>
                </a:cubicBezTo>
                <a:cubicBezTo>
                  <a:pt x="1906068" y="755685"/>
                  <a:pt x="1914711" y="763554"/>
                  <a:pt x="1924757" y="769330"/>
                </a:cubicBezTo>
                <a:lnTo>
                  <a:pt x="1912702" y="783897"/>
                </a:lnTo>
                <a:cubicBezTo>
                  <a:pt x="1901903" y="777451"/>
                  <a:pt x="1892652" y="768514"/>
                  <a:pt x="1884950" y="757087"/>
                </a:cubicBezTo>
                <a:cubicBezTo>
                  <a:pt x="1877249" y="745660"/>
                  <a:pt x="1871389" y="732705"/>
                  <a:pt x="1867370" y="718222"/>
                </a:cubicBezTo>
                <a:cubicBezTo>
                  <a:pt x="1863268" y="733960"/>
                  <a:pt x="1857220" y="748004"/>
                  <a:pt x="1849225" y="760352"/>
                </a:cubicBezTo>
                <a:cubicBezTo>
                  <a:pt x="1841230" y="772700"/>
                  <a:pt x="1831749" y="782306"/>
                  <a:pt x="1820782" y="789171"/>
                </a:cubicBezTo>
                <a:lnTo>
                  <a:pt x="1808225" y="774353"/>
                </a:lnTo>
                <a:cubicBezTo>
                  <a:pt x="1818355" y="768326"/>
                  <a:pt x="1827145" y="760059"/>
                  <a:pt x="1834595" y="749552"/>
                </a:cubicBezTo>
                <a:cubicBezTo>
                  <a:pt x="1842046" y="739046"/>
                  <a:pt x="1847739" y="727284"/>
                  <a:pt x="1851673" y="714266"/>
                </a:cubicBezTo>
                <a:cubicBezTo>
                  <a:pt x="1855608" y="701248"/>
                  <a:pt x="1857534" y="687958"/>
                  <a:pt x="1857450" y="674396"/>
                </a:cubicBezTo>
                <a:lnTo>
                  <a:pt x="1857450" y="653300"/>
                </a:lnTo>
                <a:lnTo>
                  <a:pt x="1814504" y="653300"/>
                </a:lnTo>
                <a:close/>
                <a:moveTo>
                  <a:pt x="821159" y="631199"/>
                </a:moveTo>
                <a:lnTo>
                  <a:pt x="925386" y="631199"/>
                </a:lnTo>
                <a:lnTo>
                  <a:pt x="925386" y="647524"/>
                </a:lnTo>
                <a:lnTo>
                  <a:pt x="841000" y="647524"/>
                </a:lnTo>
                <a:lnTo>
                  <a:pt x="841000" y="693986"/>
                </a:lnTo>
                <a:lnTo>
                  <a:pt x="915591" y="693986"/>
                </a:lnTo>
                <a:lnTo>
                  <a:pt x="915591" y="710059"/>
                </a:lnTo>
                <a:lnTo>
                  <a:pt x="841000" y="710059"/>
                </a:lnTo>
                <a:lnTo>
                  <a:pt x="841000" y="764056"/>
                </a:lnTo>
                <a:cubicBezTo>
                  <a:pt x="863017" y="763972"/>
                  <a:pt x="881205" y="763470"/>
                  <a:pt x="895562" y="762549"/>
                </a:cubicBezTo>
                <a:cubicBezTo>
                  <a:pt x="909919" y="761628"/>
                  <a:pt x="924381" y="759870"/>
                  <a:pt x="938948" y="757275"/>
                </a:cubicBezTo>
                <a:lnTo>
                  <a:pt x="941208" y="773600"/>
                </a:lnTo>
                <a:cubicBezTo>
                  <a:pt x="925302" y="776195"/>
                  <a:pt x="909710" y="777974"/>
                  <a:pt x="894432" y="778937"/>
                </a:cubicBezTo>
                <a:cubicBezTo>
                  <a:pt x="879154" y="779899"/>
                  <a:pt x="860422" y="780381"/>
                  <a:pt x="838238" y="780381"/>
                </a:cubicBezTo>
                <a:lnTo>
                  <a:pt x="821159" y="780381"/>
                </a:lnTo>
                <a:close/>
                <a:moveTo>
                  <a:pt x="4200023" y="630948"/>
                </a:moveTo>
                <a:lnTo>
                  <a:pt x="4298222" y="630948"/>
                </a:lnTo>
                <a:lnTo>
                  <a:pt x="4298222" y="710311"/>
                </a:lnTo>
                <a:lnTo>
                  <a:pt x="4220366" y="710311"/>
                </a:lnTo>
                <a:lnTo>
                  <a:pt x="4220366" y="765312"/>
                </a:lnTo>
                <a:cubicBezTo>
                  <a:pt x="4238449" y="765312"/>
                  <a:pt x="4254815" y="764851"/>
                  <a:pt x="4269465" y="763931"/>
                </a:cubicBezTo>
                <a:cubicBezTo>
                  <a:pt x="4284116" y="763010"/>
                  <a:pt x="4299478" y="761294"/>
                  <a:pt x="4315551" y="758782"/>
                </a:cubicBezTo>
                <a:lnTo>
                  <a:pt x="4317309" y="775358"/>
                </a:lnTo>
                <a:cubicBezTo>
                  <a:pt x="4300398" y="777953"/>
                  <a:pt x="4284325" y="779732"/>
                  <a:pt x="4269089" y="780695"/>
                </a:cubicBezTo>
                <a:cubicBezTo>
                  <a:pt x="4253852" y="781657"/>
                  <a:pt x="4236607" y="782139"/>
                  <a:pt x="4217352" y="782139"/>
                </a:cubicBezTo>
                <a:lnTo>
                  <a:pt x="4200777" y="782139"/>
                </a:lnTo>
                <a:lnTo>
                  <a:pt x="4200777" y="694237"/>
                </a:lnTo>
                <a:lnTo>
                  <a:pt x="4278883" y="694237"/>
                </a:lnTo>
                <a:lnTo>
                  <a:pt x="4278883" y="647273"/>
                </a:lnTo>
                <a:lnTo>
                  <a:pt x="4200023" y="647273"/>
                </a:lnTo>
                <a:close/>
                <a:moveTo>
                  <a:pt x="4513027" y="630446"/>
                </a:moveTo>
                <a:cubicBezTo>
                  <a:pt x="4501056" y="630446"/>
                  <a:pt x="4490633" y="631513"/>
                  <a:pt x="4481759" y="633648"/>
                </a:cubicBezTo>
                <a:cubicBezTo>
                  <a:pt x="4472886" y="635783"/>
                  <a:pt x="4466084" y="638838"/>
                  <a:pt x="4461354" y="642815"/>
                </a:cubicBezTo>
                <a:cubicBezTo>
                  <a:pt x="4456624" y="646791"/>
                  <a:pt x="4454259" y="651542"/>
                  <a:pt x="4454259" y="657067"/>
                </a:cubicBezTo>
                <a:cubicBezTo>
                  <a:pt x="4454259" y="662425"/>
                  <a:pt x="4456624" y="667050"/>
                  <a:pt x="4461354" y="670943"/>
                </a:cubicBezTo>
                <a:cubicBezTo>
                  <a:pt x="4466084" y="674836"/>
                  <a:pt x="4472865" y="677808"/>
                  <a:pt x="4481697" y="679859"/>
                </a:cubicBezTo>
                <a:cubicBezTo>
                  <a:pt x="4490529" y="681910"/>
                  <a:pt x="4500972" y="682936"/>
                  <a:pt x="4513027" y="682936"/>
                </a:cubicBezTo>
                <a:cubicBezTo>
                  <a:pt x="4524915" y="682936"/>
                  <a:pt x="4535275" y="681910"/>
                  <a:pt x="4544107" y="679859"/>
                </a:cubicBezTo>
                <a:cubicBezTo>
                  <a:pt x="4552939" y="677808"/>
                  <a:pt x="4559762" y="674836"/>
                  <a:pt x="4564575" y="670943"/>
                </a:cubicBezTo>
                <a:cubicBezTo>
                  <a:pt x="4569389" y="667050"/>
                  <a:pt x="4571796" y="662425"/>
                  <a:pt x="4571796" y="657067"/>
                </a:cubicBezTo>
                <a:cubicBezTo>
                  <a:pt x="4571796" y="651542"/>
                  <a:pt x="4569389" y="646791"/>
                  <a:pt x="4564575" y="642815"/>
                </a:cubicBezTo>
                <a:cubicBezTo>
                  <a:pt x="4559762" y="638838"/>
                  <a:pt x="4552939" y="635783"/>
                  <a:pt x="4544107" y="633648"/>
                </a:cubicBezTo>
                <a:cubicBezTo>
                  <a:pt x="4535275" y="631513"/>
                  <a:pt x="4524915" y="630446"/>
                  <a:pt x="4513027" y="630446"/>
                </a:cubicBezTo>
                <a:close/>
                <a:moveTo>
                  <a:pt x="657086" y="627934"/>
                </a:moveTo>
                <a:cubicBezTo>
                  <a:pt x="668136" y="627934"/>
                  <a:pt x="677973" y="631136"/>
                  <a:pt x="686596" y="637541"/>
                </a:cubicBezTo>
                <a:cubicBezTo>
                  <a:pt x="695218" y="643945"/>
                  <a:pt x="701957" y="653028"/>
                  <a:pt x="706813" y="664790"/>
                </a:cubicBezTo>
                <a:cubicBezTo>
                  <a:pt x="711669" y="676552"/>
                  <a:pt x="714096" y="690219"/>
                  <a:pt x="714096" y="705790"/>
                </a:cubicBezTo>
                <a:cubicBezTo>
                  <a:pt x="714096" y="721361"/>
                  <a:pt x="711669" y="735028"/>
                  <a:pt x="706813" y="746790"/>
                </a:cubicBezTo>
                <a:cubicBezTo>
                  <a:pt x="701957" y="758552"/>
                  <a:pt x="695218" y="767593"/>
                  <a:pt x="686596" y="773914"/>
                </a:cubicBezTo>
                <a:cubicBezTo>
                  <a:pt x="677973" y="780234"/>
                  <a:pt x="668136" y="783394"/>
                  <a:pt x="657086" y="783394"/>
                </a:cubicBezTo>
                <a:cubicBezTo>
                  <a:pt x="646035" y="783394"/>
                  <a:pt x="636199" y="780234"/>
                  <a:pt x="627576" y="773914"/>
                </a:cubicBezTo>
                <a:cubicBezTo>
                  <a:pt x="618953" y="767593"/>
                  <a:pt x="612214" y="758552"/>
                  <a:pt x="607359" y="746790"/>
                </a:cubicBezTo>
                <a:cubicBezTo>
                  <a:pt x="602503" y="735028"/>
                  <a:pt x="600075" y="721361"/>
                  <a:pt x="600075" y="705790"/>
                </a:cubicBezTo>
                <a:cubicBezTo>
                  <a:pt x="600075" y="690219"/>
                  <a:pt x="602503" y="676552"/>
                  <a:pt x="607359" y="664790"/>
                </a:cubicBezTo>
                <a:cubicBezTo>
                  <a:pt x="612214" y="653028"/>
                  <a:pt x="618953" y="643945"/>
                  <a:pt x="627576" y="637541"/>
                </a:cubicBezTo>
                <a:cubicBezTo>
                  <a:pt x="636199" y="631136"/>
                  <a:pt x="646035" y="627934"/>
                  <a:pt x="657086" y="627934"/>
                </a:cubicBezTo>
                <a:close/>
                <a:moveTo>
                  <a:pt x="2493327" y="627181"/>
                </a:moveTo>
                <a:lnTo>
                  <a:pt x="2646778" y="627181"/>
                </a:lnTo>
                <a:lnTo>
                  <a:pt x="2646778" y="694739"/>
                </a:lnTo>
                <a:lnTo>
                  <a:pt x="2513419" y="694739"/>
                </a:lnTo>
                <a:lnTo>
                  <a:pt x="2513419" y="731156"/>
                </a:lnTo>
                <a:lnTo>
                  <a:pt x="2652052" y="731156"/>
                </a:lnTo>
                <a:lnTo>
                  <a:pt x="2652052" y="747480"/>
                </a:lnTo>
                <a:lnTo>
                  <a:pt x="2579471" y="747480"/>
                </a:lnTo>
                <a:lnTo>
                  <a:pt x="2579471" y="789673"/>
                </a:lnTo>
                <a:lnTo>
                  <a:pt x="2672647" y="789673"/>
                </a:lnTo>
                <a:lnTo>
                  <a:pt x="2672647" y="806249"/>
                </a:lnTo>
                <a:lnTo>
                  <a:pt x="2468212" y="806249"/>
                </a:lnTo>
                <a:lnTo>
                  <a:pt x="2468212" y="789673"/>
                </a:lnTo>
                <a:lnTo>
                  <a:pt x="2560132" y="789673"/>
                </a:lnTo>
                <a:lnTo>
                  <a:pt x="2560132" y="747480"/>
                </a:lnTo>
                <a:lnTo>
                  <a:pt x="2493830" y="747480"/>
                </a:lnTo>
                <a:lnTo>
                  <a:pt x="2493830" y="678666"/>
                </a:lnTo>
                <a:lnTo>
                  <a:pt x="2627440" y="678666"/>
                </a:lnTo>
                <a:lnTo>
                  <a:pt x="2627440" y="643505"/>
                </a:lnTo>
                <a:lnTo>
                  <a:pt x="2493327" y="643505"/>
                </a:lnTo>
                <a:close/>
                <a:moveTo>
                  <a:pt x="3770021" y="626930"/>
                </a:moveTo>
                <a:cubicBezTo>
                  <a:pt x="3781574" y="626930"/>
                  <a:pt x="3791892" y="629148"/>
                  <a:pt x="3800975" y="633585"/>
                </a:cubicBezTo>
                <a:cubicBezTo>
                  <a:pt x="3810058" y="638022"/>
                  <a:pt x="3817174" y="644217"/>
                  <a:pt x="3822323" y="652170"/>
                </a:cubicBezTo>
                <a:cubicBezTo>
                  <a:pt x="3827471" y="660123"/>
                  <a:pt x="3830046" y="669206"/>
                  <a:pt x="3830046" y="679419"/>
                </a:cubicBezTo>
                <a:cubicBezTo>
                  <a:pt x="3830046" y="689633"/>
                  <a:pt x="3827471" y="698716"/>
                  <a:pt x="3822323" y="706669"/>
                </a:cubicBezTo>
                <a:cubicBezTo>
                  <a:pt x="3817174" y="714622"/>
                  <a:pt x="3810058" y="720817"/>
                  <a:pt x="3800975" y="725254"/>
                </a:cubicBezTo>
                <a:cubicBezTo>
                  <a:pt x="3791892" y="729691"/>
                  <a:pt x="3781574" y="731909"/>
                  <a:pt x="3770021" y="731909"/>
                </a:cubicBezTo>
                <a:cubicBezTo>
                  <a:pt x="3758385" y="731909"/>
                  <a:pt x="3747983" y="729691"/>
                  <a:pt x="3738816" y="725254"/>
                </a:cubicBezTo>
                <a:cubicBezTo>
                  <a:pt x="3729649" y="720817"/>
                  <a:pt x="3722513" y="714622"/>
                  <a:pt x="3717406" y="706669"/>
                </a:cubicBezTo>
                <a:cubicBezTo>
                  <a:pt x="3712299" y="698716"/>
                  <a:pt x="3709746" y="689633"/>
                  <a:pt x="3709746" y="679419"/>
                </a:cubicBezTo>
                <a:cubicBezTo>
                  <a:pt x="3709746" y="669206"/>
                  <a:pt x="3712299" y="660123"/>
                  <a:pt x="3717406" y="652170"/>
                </a:cubicBezTo>
                <a:cubicBezTo>
                  <a:pt x="3722513" y="644217"/>
                  <a:pt x="3729649" y="638022"/>
                  <a:pt x="3738816" y="633585"/>
                </a:cubicBezTo>
                <a:cubicBezTo>
                  <a:pt x="3747983" y="629148"/>
                  <a:pt x="3758385" y="626930"/>
                  <a:pt x="3770021" y="626930"/>
                </a:cubicBezTo>
                <a:close/>
                <a:moveTo>
                  <a:pt x="1607846" y="626930"/>
                </a:moveTo>
                <a:cubicBezTo>
                  <a:pt x="1619399" y="626930"/>
                  <a:pt x="1629717" y="629148"/>
                  <a:pt x="1638800" y="633585"/>
                </a:cubicBezTo>
                <a:cubicBezTo>
                  <a:pt x="1647884" y="638022"/>
                  <a:pt x="1654999" y="644217"/>
                  <a:pt x="1660148" y="652170"/>
                </a:cubicBezTo>
                <a:cubicBezTo>
                  <a:pt x="1665296" y="660123"/>
                  <a:pt x="1667871" y="669206"/>
                  <a:pt x="1667871" y="679419"/>
                </a:cubicBezTo>
                <a:cubicBezTo>
                  <a:pt x="1667871" y="689633"/>
                  <a:pt x="1665296" y="698716"/>
                  <a:pt x="1660148" y="706669"/>
                </a:cubicBezTo>
                <a:cubicBezTo>
                  <a:pt x="1654999" y="714622"/>
                  <a:pt x="1647884" y="720817"/>
                  <a:pt x="1638800" y="725254"/>
                </a:cubicBezTo>
                <a:cubicBezTo>
                  <a:pt x="1629717" y="729691"/>
                  <a:pt x="1619399" y="731909"/>
                  <a:pt x="1607846" y="731909"/>
                </a:cubicBezTo>
                <a:cubicBezTo>
                  <a:pt x="1596210" y="731909"/>
                  <a:pt x="1585808" y="729691"/>
                  <a:pt x="1576641" y="725254"/>
                </a:cubicBezTo>
                <a:cubicBezTo>
                  <a:pt x="1567475" y="720817"/>
                  <a:pt x="1560338" y="714622"/>
                  <a:pt x="1555231" y="706669"/>
                </a:cubicBezTo>
                <a:cubicBezTo>
                  <a:pt x="1550124" y="698716"/>
                  <a:pt x="1547571" y="689633"/>
                  <a:pt x="1547571" y="679419"/>
                </a:cubicBezTo>
                <a:cubicBezTo>
                  <a:pt x="1547571" y="669206"/>
                  <a:pt x="1550124" y="660123"/>
                  <a:pt x="1555231" y="652170"/>
                </a:cubicBezTo>
                <a:cubicBezTo>
                  <a:pt x="1560338" y="644217"/>
                  <a:pt x="1567475" y="638022"/>
                  <a:pt x="1576641" y="633585"/>
                </a:cubicBezTo>
                <a:cubicBezTo>
                  <a:pt x="1585808" y="629148"/>
                  <a:pt x="1596210" y="626930"/>
                  <a:pt x="1607846" y="626930"/>
                </a:cubicBezTo>
                <a:close/>
                <a:moveTo>
                  <a:pt x="2817754" y="626427"/>
                </a:moveTo>
                <a:cubicBezTo>
                  <a:pt x="2828804" y="626427"/>
                  <a:pt x="2838767" y="628771"/>
                  <a:pt x="2847640" y="633459"/>
                </a:cubicBezTo>
                <a:cubicBezTo>
                  <a:pt x="2856514" y="638148"/>
                  <a:pt x="2863505" y="644636"/>
                  <a:pt x="2868611" y="652923"/>
                </a:cubicBezTo>
                <a:cubicBezTo>
                  <a:pt x="2873718" y="661211"/>
                  <a:pt x="2876271" y="670629"/>
                  <a:pt x="2876271" y="681177"/>
                </a:cubicBezTo>
                <a:cubicBezTo>
                  <a:pt x="2876271" y="691809"/>
                  <a:pt x="2873718" y="701311"/>
                  <a:pt x="2868611" y="709683"/>
                </a:cubicBezTo>
                <a:cubicBezTo>
                  <a:pt x="2863505" y="718054"/>
                  <a:pt x="2856514" y="724563"/>
                  <a:pt x="2847640" y="729209"/>
                </a:cubicBezTo>
                <a:cubicBezTo>
                  <a:pt x="2838767" y="733856"/>
                  <a:pt x="2828804" y="736179"/>
                  <a:pt x="2817754" y="736179"/>
                </a:cubicBezTo>
                <a:cubicBezTo>
                  <a:pt x="2806703" y="736179"/>
                  <a:pt x="2796720" y="733856"/>
                  <a:pt x="2787805" y="729209"/>
                </a:cubicBezTo>
                <a:cubicBezTo>
                  <a:pt x="2778889" y="724563"/>
                  <a:pt x="2771899" y="718054"/>
                  <a:pt x="2766834" y="709683"/>
                </a:cubicBezTo>
                <a:cubicBezTo>
                  <a:pt x="2761769" y="701311"/>
                  <a:pt x="2759237" y="691809"/>
                  <a:pt x="2759237" y="681177"/>
                </a:cubicBezTo>
                <a:cubicBezTo>
                  <a:pt x="2759237" y="670629"/>
                  <a:pt x="2761769" y="661211"/>
                  <a:pt x="2766834" y="652923"/>
                </a:cubicBezTo>
                <a:cubicBezTo>
                  <a:pt x="2771899" y="644636"/>
                  <a:pt x="2778889" y="638148"/>
                  <a:pt x="2787805" y="633459"/>
                </a:cubicBezTo>
                <a:cubicBezTo>
                  <a:pt x="2796720" y="628771"/>
                  <a:pt x="2806703" y="626427"/>
                  <a:pt x="2817754" y="626427"/>
                </a:cubicBezTo>
                <a:close/>
                <a:moveTo>
                  <a:pt x="1323975" y="625674"/>
                </a:moveTo>
                <a:lnTo>
                  <a:pt x="1447540" y="625674"/>
                </a:lnTo>
                <a:lnTo>
                  <a:pt x="1447540" y="641747"/>
                </a:lnTo>
                <a:lnTo>
                  <a:pt x="1396055" y="641747"/>
                </a:lnTo>
                <a:lnTo>
                  <a:pt x="1396055" y="647524"/>
                </a:lnTo>
                <a:cubicBezTo>
                  <a:pt x="1396055" y="657067"/>
                  <a:pt x="1398524" y="666192"/>
                  <a:pt x="1403464" y="674899"/>
                </a:cubicBezTo>
                <a:cubicBezTo>
                  <a:pt x="1408403" y="683605"/>
                  <a:pt x="1415226" y="691223"/>
                  <a:pt x="1423932" y="697753"/>
                </a:cubicBezTo>
                <a:cubicBezTo>
                  <a:pt x="1432639" y="704283"/>
                  <a:pt x="1442517" y="709222"/>
                  <a:pt x="1453568" y="712571"/>
                </a:cubicBezTo>
                <a:lnTo>
                  <a:pt x="1443522" y="728142"/>
                </a:lnTo>
                <a:cubicBezTo>
                  <a:pt x="1430462" y="723956"/>
                  <a:pt x="1418930" y="717573"/>
                  <a:pt x="1408926" y="708992"/>
                </a:cubicBezTo>
                <a:cubicBezTo>
                  <a:pt x="1398922" y="700411"/>
                  <a:pt x="1391409" y="690344"/>
                  <a:pt x="1386386" y="678792"/>
                </a:cubicBezTo>
                <a:cubicBezTo>
                  <a:pt x="1381446" y="691182"/>
                  <a:pt x="1373933" y="702002"/>
                  <a:pt x="1363845" y="711252"/>
                </a:cubicBezTo>
                <a:cubicBezTo>
                  <a:pt x="1353757" y="720503"/>
                  <a:pt x="1342058" y="727389"/>
                  <a:pt x="1328747" y="731909"/>
                </a:cubicBezTo>
                <a:lnTo>
                  <a:pt x="1318450" y="716338"/>
                </a:lnTo>
                <a:cubicBezTo>
                  <a:pt x="1329584" y="712822"/>
                  <a:pt x="1339526" y="707590"/>
                  <a:pt x="1348274" y="700641"/>
                </a:cubicBezTo>
                <a:cubicBezTo>
                  <a:pt x="1357022" y="693693"/>
                  <a:pt x="1363866" y="685614"/>
                  <a:pt x="1368805" y="676406"/>
                </a:cubicBezTo>
                <a:cubicBezTo>
                  <a:pt x="1373744" y="667197"/>
                  <a:pt x="1376214" y="657570"/>
                  <a:pt x="1376214" y="647524"/>
                </a:cubicBezTo>
                <a:lnTo>
                  <a:pt x="1376214" y="641747"/>
                </a:lnTo>
                <a:lnTo>
                  <a:pt x="1323975" y="641747"/>
                </a:lnTo>
                <a:close/>
                <a:moveTo>
                  <a:pt x="3284405" y="625172"/>
                </a:moveTo>
                <a:lnTo>
                  <a:pt x="3435344" y="625172"/>
                </a:lnTo>
                <a:lnTo>
                  <a:pt x="3435344" y="644761"/>
                </a:lnTo>
                <a:cubicBezTo>
                  <a:pt x="3435344" y="659160"/>
                  <a:pt x="3434988" y="671948"/>
                  <a:pt x="3434277" y="683124"/>
                </a:cubicBezTo>
                <a:cubicBezTo>
                  <a:pt x="3433565" y="694300"/>
                  <a:pt x="3431786" y="706962"/>
                  <a:pt x="3428940" y="721110"/>
                </a:cubicBezTo>
                <a:lnTo>
                  <a:pt x="3462217" y="721110"/>
                </a:lnTo>
                <a:lnTo>
                  <a:pt x="3462217" y="737435"/>
                </a:lnTo>
                <a:lnTo>
                  <a:pt x="3370046" y="737435"/>
                </a:lnTo>
                <a:lnTo>
                  <a:pt x="3370046" y="834377"/>
                </a:lnTo>
                <a:lnTo>
                  <a:pt x="3350205" y="834377"/>
                </a:lnTo>
                <a:lnTo>
                  <a:pt x="3350205" y="737435"/>
                </a:lnTo>
                <a:lnTo>
                  <a:pt x="3258787" y="737435"/>
                </a:lnTo>
                <a:lnTo>
                  <a:pt x="3258787" y="721110"/>
                </a:lnTo>
                <a:lnTo>
                  <a:pt x="3408974" y="721110"/>
                </a:lnTo>
                <a:cubicBezTo>
                  <a:pt x="3411987" y="706878"/>
                  <a:pt x="3413871" y="694174"/>
                  <a:pt x="3414624" y="682998"/>
                </a:cubicBezTo>
                <a:cubicBezTo>
                  <a:pt x="3415378" y="671822"/>
                  <a:pt x="3415755" y="659076"/>
                  <a:pt x="3415755" y="644761"/>
                </a:cubicBezTo>
                <a:lnTo>
                  <a:pt x="3415755" y="641496"/>
                </a:lnTo>
                <a:lnTo>
                  <a:pt x="3284405" y="641496"/>
                </a:lnTo>
                <a:close/>
                <a:moveTo>
                  <a:pt x="2350852" y="625172"/>
                </a:moveTo>
                <a:cubicBezTo>
                  <a:pt x="2366340" y="625172"/>
                  <a:pt x="2380278" y="627746"/>
                  <a:pt x="2392668" y="632894"/>
                </a:cubicBezTo>
                <a:cubicBezTo>
                  <a:pt x="2405058" y="638043"/>
                  <a:pt x="2414790" y="645242"/>
                  <a:pt x="2421864" y="654493"/>
                </a:cubicBezTo>
                <a:cubicBezTo>
                  <a:pt x="2428938" y="663744"/>
                  <a:pt x="2432475" y="674396"/>
                  <a:pt x="2432475" y="686452"/>
                </a:cubicBezTo>
                <a:cubicBezTo>
                  <a:pt x="2432475" y="698590"/>
                  <a:pt x="2428938" y="709327"/>
                  <a:pt x="2421864" y="718661"/>
                </a:cubicBezTo>
                <a:cubicBezTo>
                  <a:pt x="2414790" y="727996"/>
                  <a:pt x="2405058" y="735195"/>
                  <a:pt x="2392668" y="740260"/>
                </a:cubicBezTo>
                <a:cubicBezTo>
                  <a:pt x="2380278" y="745325"/>
                  <a:pt x="2366340" y="747815"/>
                  <a:pt x="2350852" y="747732"/>
                </a:cubicBezTo>
                <a:cubicBezTo>
                  <a:pt x="2335365" y="747815"/>
                  <a:pt x="2321426" y="745325"/>
                  <a:pt x="2309036" y="740260"/>
                </a:cubicBezTo>
                <a:cubicBezTo>
                  <a:pt x="2296646" y="735195"/>
                  <a:pt x="2286914" y="727996"/>
                  <a:pt x="2279840" y="718661"/>
                </a:cubicBezTo>
                <a:cubicBezTo>
                  <a:pt x="2272766" y="709327"/>
                  <a:pt x="2269229" y="698590"/>
                  <a:pt x="2269229" y="686452"/>
                </a:cubicBezTo>
                <a:cubicBezTo>
                  <a:pt x="2269229" y="674396"/>
                  <a:pt x="2272766" y="663744"/>
                  <a:pt x="2279840" y="654493"/>
                </a:cubicBezTo>
                <a:cubicBezTo>
                  <a:pt x="2286914" y="645242"/>
                  <a:pt x="2296646" y="638043"/>
                  <a:pt x="2309036" y="632894"/>
                </a:cubicBezTo>
                <a:cubicBezTo>
                  <a:pt x="2321426" y="627746"/>
                  <a:pt x="2335365" y="625172"/>
                  <a:pt x="2350852" y="625172"/>
                </a:cubicBezTo>
                <a:close/>
                <a:moveTo>
                  <a:pt x="2092849" y="624167"/>
                </a:moveTo>
                <a:cubicBezTo>
                  <a:pt x="2104067" y="624167"/>
                  <a:pt x="2114113" y="626385"/>
                  <a:pt x="2122987" y="630822"/>
                </a:cubicBezTo>
                <a:cubicBezTo>
                  <a:pt x="2131861" y="635259"/>
                  <a:pt x="2138830" y="641454"/>
                  <a:pt x="2143895" y="649407"/>
                </a:cubicBezTo>
                <a:cubicBezTo>
                  <a:pt x="2148960" y="657360"/>
                  <a:pt x="2151534" y="666443"/>
                  <a:pt x="2151618" y="676657"/>
                </a:cubicBezTo>
                <a:cubicBezTo>
                  <a:pt x="2151534" y="686954"/>
                  <a:pt x="2148981" y="696121"/>
                  <a:pt x="2143958" y="704157"/>
                </a:cubicBezTo>
                <a:cubicBezTo>
                  <a:pt x="2138935" y="712194"/>
                  <a:pt x="2131966" y="718452"/>
                  <a:pt x="2123050" y="722931"/>
                </a:cubicBezTo>
                <a:cubicBezTo>
                  <a:pt x="2114134" y="727410"/>
                  <a:pt x="2104067" y="729649"/>
                  <a:pt x="2092849" y="729649"/>
                </a:cubicBezTo>
                <a:cubicBezTo>
                  <a:pt x="2081631" y="729649"/>
                  <a:pt x="2071586" y="727410"/>
                  <a:pt x="2062712" y="722931"/>
                </a:cubicBezTo>
                <a:cubicBezTo>
                  <a:pt x="2053838" y="718452"/>
                  <a:pt x="2046889" y="712194"/>
                  <a:pt x="2041866" y="704157"/>
                </a:cubicBezTo>
                <a:cubicBezTo>
                  <a:pt x="2036843" y="696121"/>
                  <a:pt x="2034332" y="686954"/>
                  <a:pt x="2034332" y="676657"/>
                </a:cubicBezTo>
                <a:cubicBezTo>
                  <a:pt x="2034332" y="666443"/>
                  <a:pt x="2036843" y="657360"/>
                  <a:pt x="2041866" y="649407"/>
                </a:cubicBezTo>
                <a:cubicBezTo>
                  <a:pt x="2046889" y="641454"/>
                  <a:pt x="2053859" y="635259"/>
                  <a:pt x="2062774" y="630822"/>
                </a:cubicBezTo>
                <a:cubicBezTo>
                  <a:pt x="2071690" y="626385"/>
                  <a:pt x="2081715" y="624167"/>
                  <a:pt x="2092849" y="624167"/>
                </a:cubicBezTo>
                <a:close/>
                <a:moveTo>
                  <a:pt x="1188281" y="618642"/>
                </a:moveTo>
                <a:lnTo>
                  <a:pt x="1208624" y="618642"/>
                </a:lnTo>
                <a:lnTo>
                  <a:pt x="1208624" y="631450"/>
                </a:lnTo>
                <a:cubicBezTo>
                  <a:pt x="1208624" y="641580"/>
                  <a:pt x="1212538" y="651228"/>
                  <a:pt x="1220365" y="660395"/>
                </a:cubicBezTo>
                <a:cubicBezTo>
                  <a:pt x="1228193" y="669562"/>
                  <a:pt x="1238364" y="677264"/>
                  <a:pt x="1250880" y="683501"/>
                </a:cubicBezTo>
                <a:cubicBezTo>
                  <a:pt x="1263395" y="689737"/>
                  <a:pt x="1276434" y="693819"/>
                  <a:pt x="1289996" y="695744"/>
                </a:cubicBezTo>
                <a:lnTo>
                  <a:pt x="1281959" y="711817"/>
                </a:lnTo>
                <a:cubicBezTo>
                  <a:pt x="1270239" y="709892"/>
                  <a:pt x="1258896" y="706522"/>
                  <a:pt x="1247929" y="701709"/>
                </a:cubicBezTo>
                <a:cubicBezTo>
                  <a:pt x="1236962" y="696895"/>
                  <a:pt x="1227146" y="690868"/>
                  <a:pt x="1218482" y="683626"/>
                </a:cubicBezTo>
                <a:cubicBezTo>
                  <a:pt x="1209817" y="676385"/>
                  <a:pt x="1203183" y="668327"/>
                  <a:pt x="1198578" y="659453"/>
                </a:cubicBezTo>
                <a:cubicBezTo>
                  <a:pt x="1193974" y="668411"/>
                  <a:pt x="1187361" y="676489"/>
                  <a:pt x="1178738" y="683689"/>
                </a:cubicBezTo>
                <a:cubicBezTo>
                  <a:pt x="1170115" y="690889"/>
                  <a:pt x="1160320" y="696895"/>
                  <a:pt x="1149354" y="701709"/>
                </a:cubicBezTo>
                <a:cubicBezTo>
                  <a:pt x="1138387" y="706522"/>
                  <a:pt x="1127001" y="709892"/>
                  <a:pt x="1115197" y="711817"/>
                </a:cubicBezTo>
                <a:lnTo>
                  <a:pt x="1107161" y="695744"/>
                </a:lnTo>
                <a:cubicBezTo>
                  <a:pt x="1120806" y="693819"/>
                  <a:pt x="1133866" y="689758"/>
                  <a:pt x="1146340" y="683563"/>
                </a:cubicBezTo>
                <a:cubicBezTo>
                  <a:pt x="1158813" y="677368"/>
                  <a:pt x="1168922" y="669708"/>
                  <a:pt x="1176666" y="660583"/>
                </a:cubicBezTo>
                <a:cubicBezTo>
                  <a:pt x="1184410" y="651458"/>
                  <a:pt x="1188281" y="641747"/>
                  <a:pt x="1188281" y="631450"/>
                </a:cubicBezTo>
                <a:close/>
                <a:moveTo>
                  <a:pt x="1938068" y="616130"/>
                </a:moveTo>
                <a:lnTo>
                  <a:pt x="1956653" y="616130"/>
                </a:lnTo>
                <a:lnTo>
                  <a:pt x="1956653" y="822322"/>
                </a:lnTo>
                <a:lnTo>
                  <a:pt x="1938068" y="822322"/>
                </a:lnTo>
                <a:lnTo>
                  <a:pt x="1938068" y="707297"/>
                </a:lnTo>
                <a:lnTo>
                  <a:pt x="1900396" y="707297"/>
                </a:lnTo>
                <a:lnTo>
                  <a:pt x="1900396" y="691223"/>
                </a:lnTo>
                <a:lnTo>
                  <a:pt x="1938068" y="691223"/>
                </a:lnTo>
                <a:close/>
                <a:moveTo>
                  <a:pt x="499291" y="616130"/>
                </a:moveTo>
                <a:lnTo>
                  <a:pt x="518127" y="616130"/>
                </a:lnTo>
                <a:lnTo>
                  <a:pt x="518127" y="822322"/>
                </a:lnTo>
                <a:lnTo>
                  <a:pt x="499291" y="822322"/>
                </a:lnTo>
                <a:lnTo>
                  <a:pt x="499291" y="712571"/>
                </a:lnTo>
                <a:lnTo>
                  <a:pt x="450568" y="712571"/>
                </a:lnTo>
                <a:lnTo>
                  <a:pt x="450568" y="695995"/>
                </a:lnTo>
                <a:lnTo>
                  <a:pt x="499291" y="695995"/>
                </a:lnTo>
                <a:close/>
                <a:moveTo>
                  <a:pt x="4513027" y="614875"/>
                </a:moveTo>
                <a:cubicBezTo>
                  <a:pt x="4529184" y="614875"/>
                  <a:pt x="4543186" y="616549"/>
                  <a:pt x="4555032" y="619897"/>
                </a:cubicBezTo>
                <a:cubicBezTo>
                  <a:pt x="4566878" y="623246"/>
                  <a:pt x="4575982" y="628081"/>
                  <a:pt x="4582344" y="634401"/>
                </a:cubicBezTo>
                <a:cubicBezTo>
                  <a:pt x="4588706" y="640722"/>
                  <a:pt x="4591888" y="648277"/>
                  <a:pt x="4591888" y="657067"/>
                </a:cubicBezTo>
                <a:cubicBezTo>
                  <a:pt x="4591888" y="665690"/>
                  <a:pt x="4588686" y="673120"/>
                  <a:pt x="4582281" y="679357"/>
                </a:cubicBezTo>
                <a:cubicBezTo>
                  <a:pt x="4575877" y="685593"/>
                  <a:pt x="4566773" y="690344"/>
                  <a:pt x="4554969" y="693609"/>
                </a:cubicBezTo>
                <a:cubicBezTo>
                  <a:pt x="4543165" y="696874"/>
                  <a:pt x="4529184" y="698507"/>
                  <a:pt x="4513027" y="698507"/>
                </a:cubicBezTo>
                <a:cubicBezTo>
                  <a:pt x="4496870" y="698507"/>
                  <a:pt x="4482848" y="696874"/>
                  <a:pt x="4470960" y="693609"/>
                </a:cubicBezTo>
                <a:cubicBezTo>
                  <a:pt x="4459072" y="690344"/>
                  <a:pt x="4449927" y="685593"/>
                  <a:pt x="4443522" y="679357"/>
                </a:cubicBezTo>
                <a:cubicBezTo>
                  <a:pt x="4437118" y="673120"/>
                  <a:pt x="4433916" y="665690"/>
                  <a:pt x="4433916" y="657067"/>
                </a:cubicBezTo>
                <a:cubicBezTo>
                  <a:pt x="4433916" y="648277"/>
                  <a:pt x="4437118" y="640722"/>
                  <a:pt x="4443522" y="634401"/>
                </a:cubicBezTo>
                <a:cubicBezTo>
                  <a:pt x="4449927" y="628081"/>
                  <a:pt x="4459072" y="623246"/>
                  <a:pt x="4470960" y="619897"/>
                </a:cubicBezTo>
                <a:cubicBezTo>
                  <a:pt x="4482848" y="616549"/>
                  <a:pt x="4496870" y="614875"/>
                  <a:pt x="4513027" y="614875"/>
                </a:cubicBezTo>
                <a:close/>
                <a:moveTo>
                  <a:pt x="3643118" y="610856"/>
                </a:moveTo>
                <a:lnTo>
                  <a:pt x="3662958" y="610856"/>
                </a:lnTo>
                <a:lnTo>
                  <a:pt x="3662958" y="781134"/>
                </a:lnTo>
                <a:lnTo>
                  <a:pt x="3643118" y="781134"/>
                </a:lnTo>
                <a:lnTo>
                  <a:pt x="3643118" y="733165"/>
                </a:lnTo>
                <a:lnTo>
                  <a:pt x="3604441" y="733165"/>
                </a:lnTo>
                <a:lnTo>
                  <a:pt x="3604441" y="717092"/>
                </a:lnTo>
                <a:lnTo>
                  <a:pt x="3643118" y="717092"/>
                </a:lnTo>
                <a:lnTo>
                  <a:pt x="3643118" y="686703"/>
                </a:lnTo>
                <a:lnTo>
                  <a:pt x="3604441" y="686703"/>
                </a:lnTo>
                <a:lnTo>
                  <a:pt x="3604441" y="670378"/>
                </a:lnTo>
                <a:lnTo>
                  <a:pt x="3643118" y="670378"/>
                </a:lnTo>
                <a:close/>
                <a:moveTo>
                  <a:pt x="3127995" y="610856"/>
                </a:moveTo>
                <a:lnTo>
                  <a:pt x="3147585" y="610856"/>
                </a:lnTo>
                <a:lnTo>
                  <a:pt x="3147585" y="684442"/>
                </a:lnTo>
                <a:lnTo>
                  <a:pt x="3181239" y="684442"/>
                </a:lnTo>
                <a:lnTo>
                  <a:pt x="3181239" y="701018"/>
                </a:lnTo>
                <a:lnTo>
                  <a:pt x="3147585" y="701018"/>
                </a:lnTo>
                <a:lnTo>
                  <a:pt x="3147585" y="778120"/>
                </a:lnTo>
                <a:lnTo>
                  <a:pt x="3127995" y="778120"/>
                </a:lnTo>
                <a:close/>
                <a:moveTo>
                  <a:pt x="3030299" y="610856"/>
                </a:moveTo>
                <a:lnTo>
                  <a:pt x="3049889" y="610856"/>
                </a:lnTo>
                <a:lnTo>
                  <a:pt x="3049889" y="638231"/>
                </a:lnTo>
                <a:lnTo>
                  <a:pt x="3106648" y="638231"/>
                </a:lnTo>
                <a:lnTo>
                  <a:pt x="3106648" y="654305"/>
                </a:lnTo>
                <a:lnTo>
                  <a:pt x="2973540" y="654305"/>
                </a:lnTo>
                <a:lnTo>
                  <a:pt x="2973540" y="638231"/>
                </a:lnTo>
                <a:lnTo>
                  <a:pt x="3030299" y="638231"/>
                </a:lnTo>
                <a:close/>
                <a:moveTo>
                  <a:pt x="2918715" y="610856"/>
                </a:moveTo>
                <a:lnTo>
                  <a:pt x="2938305" y="610856"/>
                </a:lnTo>
                <a:lnTo>
                  <a:pt x="2938305" y="774102"/>
                </a:lnTo>
                <a:lnTo>
                  <a:pt x="2918715" y="774102"/>
                </a:lnTo>
                <a:close/>
                <a:moveTo>
                  <a:pt x="4357493" y="610605"/>
                </a:moveTo>
                <a:lnTo>
                  <a:pt x="4377082" y="610605"/>
                </a:lnTo>
                <a:lnTo>
                  <a:pt x="4377082" y="834377"/>
                </a:lnTo>
                <a:lnTo>
                  <a:pt x="4357493" y="834377"/>
                </a:lnTo>
                <a:lnTo>
                  <a:pt x="4357493" y="739193"/>
                </a:lnTo>
                <a:lnTo>
                  <a:pt x="4311030" y="739193"/>
                </a:lnTo>
                <a:lnTo>
                  <a:pt x="4311030" y="722617"/>
                </a:lnTo>
                <a:lnTo>
                  <a:pt x="4357493" y="722617"/>
                </a:lnTo>
                <a:lnTo>
                  <a:pt x="4357493" y="678164"/>
                </a:lnTo>
                <a:lnTo>
                  <a:pt x="4312788" y="678164"/>
                </a:lnTo>
                <a:lnTo>
                  <a:pt x="4312788" y="661588"/>
                </a:lnTo>
                <a:lnTo>
                  <a:pt x="4357493" y="661588"/>
                </a:lnTo>
                <a:close/>
                <a:moveTo>
                  <a:pt x="4138669" y="610605"/>
                </a:moveTo>
                <a:lnTo>
                  <a:pt x="4158258" y="610605"/>
                </a:lnTo>
                <a:lnTo>
                  <a:pt x="4158258" y="834377"/>
                </a:lnTo>
                <a:lnTo>
                  <a:pt x="4138669" y="834377"/>
                </a:lnTo>
                <a:lnTo>
                  <a:pt x="4138669" y="712320"/>
                </a:lnTo>
                <a:lnTo>
                  <a:pt x="4088816" y="712320"/>
                </a:lnTo>
                <a:cubicBezTo>
                  <a:pt x="4088146" y="726719"/>
                  <a:pt x="4085363" y="739297"/>
                  <a:pt x="4080465" y="750055"/>
                </a:cubicBezTo>
                <a:cubicBezTo>
                  <a:pt x="4075568" y="760812"/>
                  <a:pt x="4069038" y="769058"/>
                  <a:pt x="4060876" y="774793"/>
                </a:cubicBezTo>
                <a:cubicBezTo>
                  <a:pt x="4052713" y="780527"/>
                  <a:pt x="4043484" y="783394"/>
                  <a:pt x="4033187" y="783394"/>
                </a:cubicBezTo>
                <a:cubicBezTo>
                  <a:pt x="4022220" y="783394"/>
                  <a:pt x="4012488" y="780234"/>
                  <a:pt x="4003991" y="773914"/>
                </a:cubicBezTo>
                <a:cubicBezTo>
                  <a:pt x="3995494" y="767593"/>
                  <a:pt x="3988901" y="758573"/>
                  <a:pt x="3984213" y="746853"/>
                </a:cubicBezTo>
                <a:cubicBezTo>
                  <a:pt x="3979525" y="735132"/>
                  <a:pt x="3977181" y="721445"/>
                  <a:pt x="3977181" y="705790"/>
                </a:cubicBezTo>
                <a:cubicBezTo>
                  <a:pt x="3977181" y="690219"/>
                  <a:pt x="3979525" y="676552"/>
                  <a:pt x="3984213" y="664790"/>
                </a:cubicBezTo>
                <a:cubicBezTo>
                  <a:pt x="3988901" y="653028"/>
                  <a:pt x="3995494" y="643945"/>
                  <a:pt x="4003991" y="637541"/>
                </a:cubicBezTo>
                <a:cubicBezTo>
                  <a:pt x="4012488" y="631136"/>
                  <a:pt x="4022220" y="627934"/>
                  <a:pt x="4033187" y="627934"/>
                </a:cubicBezTo>
                <a:cubicBezTo>
                  <a:pt x="4043233" y="627934"/>
                  <a:pt x="4052274" y="630718"/>
                  <a:pt x="4060311" y="636285"/>
                </a:cubicBezTo>
                <a:cubicBezTo>
                  <a:pt x="4068347" y="641852"/>
                  <a:pt x="4074814" y="649763"/>
                  <a:pt x="4079712" y="660018"/>
                </a:cubicBezTo>
                <a:cubicBezTo>
                  <a:pt x="4084609" y="670273"/>
                  <a:pt x="4087560" y="682266"/>
                  <a:pt x="4088565" y="695995"/>
                </a:cubicBezTo>
                <a:lnTo>
                  <a:pt x="4138669" y="695995"/>
                </a:lnTo>
                <a:close/>
                <a:moveTo>
                  <a:pt x="3860434" y="610605"/>
                </a:moveTo>
                <a:lnTo>
                  <a:pt x="3880024" y="610605"/>
                </a:lnTo>
                <a:lnTo>
                  <a:pt x="3880024" y="834377"/>
                </a:lnTo>
                <a:lnTo>
                  <a:pt x="3860434" y="834377"/>
                </a:lnTo>
                <a:close/>
                <a:moveTo>
                  <a:pt x="3532361" y="610605"/>
                </a:moveTo>
                <a:lnTo>
                  <a:pt x="3551951" y="610605"/>
                </a:lnTo>
                <a:lnTo>
                  <a:pt x="3551951" y="638231"/>
                </a:lnTo>
                <a:lnTo>
                  <a:pt x="3604441" y="638231"/>
                </a:lnTo>
                <a:lnTo>
                  <a:pt x="3604441" y="654305"/>
                </a:lnTo>
                <a:lnTo>
                  <a:pt x="3478114" y="654305"/>
                </a:lnTo>
                <a:lnTo>
                  <a:pt x="3478114" y="638231"/>
                </a:lnTo>
                <a:lnTo>
                  <a:pt x="3532361" y="638231"/>
                </a:lnTo>
                <a:close/>
                <a:moveTo>
                  <a:pt x="2185020" y="610605"/>
                </a:moveTo>
                <a:lnTo>
                  <a:pt x="2204610" y="610605"/>
                </a:lnTo>
                <a:lnTo>
                  <a:pt x="2204610" y="645263"/>
                </a:lnTo>
                <a:lnTo>
                  <a:pt x="2237761" y="645263"/>
                </a:lnTo>
                <a:lnTo>
                  <a:pt x="2237761" y="661337"/>
                </a:lnTo>
                <a:lnTo>
                  <a:pt x="2204610" y="661337"/>
                </a:lnTo>
                <a:lnTo>
                  <a:pt x="2204610" y="692730"/>
                </a:lnTo>
                <a:lnTo>
                  <a:pt x="2237761" y="692730"/>
                </a:lnTo>
                <a:lnTo>
                  <a:pt x="2237761" y="709557"/>
                </a:lnTo>
                <a:lnTo>
                  <a:pt x="2204610" y="709557"/>
                </a:lnTo>
                <a:lnTo>
                  <a:pt x="2204610" y="743462"/>
                </a:lnTo>
                <a:lnTo>
                  <a:pt x="2185020" y="743462"/>
                </a:lnTo>
                <a:close/>
                <a:moveTo>
                  <a:pt x="1983024" y="610605"/>
                </a:moveTo>
                <a:lnTo>
                  <a:pt x="2001860" y="610605"/>
                </a:lnTo>
                <a:lnTo>
                  <a:pt x="2001860" y="833875"/>
                </a:lnTo>
                <a:lnTo>
                  <a:pt x="1983024" y="833875"/>
                </a:lnTo>
                <a:close/>
                <a:moveTo>
                  <a:pt x="1698260" y="610605"/>
                </a:moveTo>
                <a:lnTo>
                  <a:pt x="1717849" y="610605"/>
                </a:lnTo>
                <a:lnTo>
                  <a:pt x="1717849" y="834377"/>
                </a:lnTo>
                <a:lnTo>
                  <a:pt x="1698260" y="834377"/>
                </a:lnTo>
                <a:close/>
                <a:moveTo>
                  <a:pt x="1480440" y="610605"/>
                </a:moveTo>
                <a:lnTo>
                  <a:pt x="1500030" y="610605"/>
                </a:lnTo>
                <a:lnTo>
                  <a:pt x="1500030" y="731407"/>
                </a:lnTo>
                <a:lnTo>
                  <a:pt x="1480440" y="731407"/>
                </a:lnTo>
                <a:close/>
                <a:moveTo>
                  <a:pt x="976369" y="610605"/>
                </a:moveTo>
                <a:lnTo>
                  <a:pt x="995958" y="610605"/>
                </a:lnTo>
                <a:lnTo>
                  <a:pt x="995958" y="834377"/>
                </a:lnTo>
                <a:lnTo>
                  <a:pt x="976369" y="834377"/>
                </a:lnTo>
                <a:lnTo>
                  <a:pt x="976369" y="711315"/>
                </a:lnTo>
                <a:lnTo>
                  <a:pt x="929153" y="711315"/>
                </a:lnTo>
                <a:lnTo>
                  <a:pt x="929153" y="694991"/>
                </a:lnTo>
                <a:lnTo>
                  <a:pt x="976369" y="694991"/>
                </a:lnTo>
                <a:close/>
                <a:moveTo>
                  <a:pt x="756038" y="610605"/>
                </a:moveTo>
                <a:lnTo>
                  <a:pt x="775879" y="610605"/>
                </a:lnTo>
                <a:lnTo>
                  <a:pt x="775879" y="834377"/>
                </a:lnTo>
                <a:lnTo>
                  <a:pt x="756038" y="834377"/>
                </a:lnTo>
                <a:close/>
                <a:moveTo>
                  <a:pt x="544748" y="610605"/>
                </a:moveTo>
                <a:lnTo>
                  <a:pt x="563836" y="610605"/>
                </a:lnTo>
                <a:lnTo>
                  <a:pt x="563836" y="833875"/>
                </a:lnTo>
                <a:lnTo>
                  <a:pt x="544748" y="833875"/>
                </a:lnTo>
                <a:close/>
                <a:moveTo>
                  <a:pt x="934687" y="178064"/>
                </a:moveTo>
                <a:lnTo>
                  <a:pt x="1139122" y="178064"/>
                </a:lnTo>
                <a:lnTo>
                  <a:pt x="1139122" y="194640"/>
                </a:lnTo>
                <a:lnTo>
                  <a:pt x="934687" y="194640"/>
                </a:lnTo>
                <a:close/>
                <a:moveTo>
                  <a:pt x="2923245" y="176808"/>
                </a:moveTo>
                <a:lnTo>
                  <a:pt x="2923245" y="205439"/>
                </a:lnTo>
                <a:lnTo>
                  <a:pt x="3034755" y="205439"/>
                </a:lnTo>
                <a:lnTo>
                  <a:pt x="3034755" y="176808"/>
                </a:lnTo>
                <a:close/>
                <a:moveTo>
                  <a:pt x="2433991" y="176808"/>
                </a:moveTo>
                <a:lnTo>
                  <a:pt x="2433991" y="205188"/>
                </a:lnTo>
                <a:lnTo>
                  <a:pt x="2538218" y="205188"/>
                </a:lnTo>
                <a:lnTo>
                  <a:pt x="2538218" y="176808"/>
                </a:lnTo>
                <a:close/>
                <a:moveTo>
                  <a:pt x="3120470" y="173041"/>
                </a:moveTo>
                <a:cubicBezTo>
                  <a:pt x="3123317" y="173041"/>
                  <a:pt x="3125975" y="173753"/>
                  <a:pt x="3128444" y="175176"/>
                </a:cubicBezTo>
                <a:cubicBezTo>
                  <a:pt x="3130914" y="176599"/>
                  <a:pt x="3132881" y="178524"/>
                  <a:pt x="3134346" y="180952"/>
                </a:cubicBezTo>
                <a:cubicBezTo>
                  <a:pt x="3135811" y="183380"/>
                  <a:pt x="3136544" y="186017"/>
                  <a:pt x="3136544" y="188863"/>
                </a:cubicBezTo>
                <a:cubicBezTo>
                  <a:pt x="3136544" y="193384"/>
                  <a:pt x="3134995" y="197256"/>
                  <a:pt x="3131898" y="200479"/>
                </a:cubicBezTo>
                <a:cubicBezTo>
                  <a:pt x="3128800" y="203702"/>
                  <a:pt x="3124991" y="205355"/>
                  <a:pt x="3120470" y="205439"/>
                </a:cubicBezTo>
                <a:cubicBezTo>
                  <a:pt x="3117540" y="205439"/>
                  <a:pt x="3114840" y="204686"/>
                  <a:pt x="3112371" y="203179"/>
                </a:cubicBezTo>
                <a:cubicBezTo>
                  <a:pt x="3109901" y="201672"/>
                  <a:pt x="3107934" y="199684"/>
                  <a:pt x="3106469" y="197214"/>
                </a:cubicBezTo>
                <a:cubicBezTo>
                  <a:pt x="3105004" y="194744"/>
                  <a:pt x="3104313" y="192044"/>
                  <a:pt x="3104397" y="189114"/>
                </a:cubicBezTo>
                <a:cubicBezTo>
                  <a:pt x="3104313" y="186268"/>
                  <a:pt x="3105004" y="183610"/>
                  <a:pt x="3106469" y="181141"/>
                </a:cubicBezTo>
                <a:cubicBezTo>
                  <a:pt x="3107934" y="178671"/>
                  <a:pt x="3109901" y="176704"/>
                  <a:pt x="3112371" y="175239"/>
                </a:cubicBezTo>
                <a:cubicBezTo>
                  <a:pt x="3114840" y="173774"/>
                  <a:pt x="3117540" y="173041"/>
                  <a:pt x="3120470" y="173041"/>
                </a:cubicBezTo>
                <a:close/>
                <a:moveTo>
                  <a:pt x="2687092" y="152949"/>
                </a:moveTo>
                <a:lnTo>
                  <a:pt x="2833260" y="152949"/>
                </a:lnTo>
                <a:lnTo>
                  <a:pt x="2833260" y="224275"/>
                </a:lnTo>
                <a:lnTo>
                  <a:pt x="2813670" y="224275"/>
                </a:lnTo>
                <a:lnTo>
                  <a:pt x="2813670" y="169023"/>
                </a:lnTo>
                <a:lnTo>
                  <a:pt x="2687092" y="169023"/>
                </a:lnTo>
                <a:close/>
                <a:moveTo>
                  <a:pt x="750522" y="149182"/>
                </a:moveTo>
                <a:lnTo>
                  <a:pt x="769860" y="149182"/>
                </a:lnTo>
                <a:lnTo>
                  <a:pt x="769860" y="202928"/>
                </a:lnTo>
                <a:lnTo>
                  <a:pt x="900457" y="202928"/>
                </a:lnTo>
                <a:lnTo>
                  <a:pt x="900457" y="219503"/>
                </a:lnTo>
                <a:lnTo>
                  <a:pt x="750522" y="219503"/>
                </a:lnTo>
                <a:close/>
                <a:moveTo>
                  <a:pt x="2188044" y="147926"/>
                </a:moveTo>
                <a:lnTo>
                  <a:pt x="2338230" y="147926"/>
                </a:lnTo>
                <a:lnTo>
                  <a:pt x="2338230" y="224275"/>
                </a:lnTo>
                <a:lnTo>
                  <a:pt x="2318640" y="224275"/>
                </a:lnTo>
                <a:lnTo>
                  <a:pt x="2318640" y="164251"/>
                </a:lnTo>
                <a:lnTo>
                  <a:pt x="2188044" y="164251"/>
                </a:lnTo>
                <a:close/>
                <a:moveTo>
                  <a:pt x="235149" y="138131"/>
                </a:moveTo>
                <a:lnTo>
                  <a:pt x="389353" y="138131"/>
                </a:lnTo>
                <a:lnTo>
                  <a:pt x="389353" y="185598"/>
                </a:lnTo>
                <a:lnTo>
                  <a:pt x="255241" y="185598"/>
                </a:lnTo>
                <a:lnTo>
                  <a:pt x="255241" y="206946"/>
                </a:lnTo>
                <a:lnTo>
                  <a:pt x="396637" y="206946"/>
                </a:lnTo>
                <a:lnTo>
                  <a:pt x="396637" y="221261"/>
                </a:lnTo>
                <a:lnTo>
                  <a:pt x="235400" y="221261"/>
                </a:lnTo>
                <a:lnTo>
                  <a:pt x="235400" y="172036"/>
                </a:lnTo>
                <a:lnTo>
                  <a:pt x="369764" y="172036"/>
                </a:lnTo>
                <a:lnTo>
                  <a:pt x="369764" y="152949"/>
                </a:lnTo>
                <a:lnTo>
                  <a:pt x="235149" y="152949"/>
                </a:lnTo>
                <a:close/>
                <a:moveTo>
                  <a:pt x="2903656" y="135118"/>
                </a:moveTo>
                <a:lnTo>
                  <a:pt x="2923245" y="135118"/>
                </a:lnTo>
                <a:lnTo>
                  <a:pt x="2923245" y="161237"/>
                </a:lnTo>
                <a:lnTo>
                  <a:pt x="3034755" y="161237"/>
                </a:lnTo>
                <a:lnTo>
                  <a:pt x="3034755" y="135118"/>
                </a:lnTo>
                <a:lnTo>
                  <a:pt x="3054595" y="135118"/>
                </a:lnTo>
                <a:lnTo>
                  <a:pt x="3054595" y="221261"/>
                </a:lnTo>
                <a:lnTo>
                  <a:pt x="2903656" y="221261"/>
                </a:lnTo>
                <a:close/>
                <a:moveTo>
                  <a:pt x="2414151" y="133109"/>
                </a:moveTo>
                <a:lnTo>
                  <a:pt x="2433991" y="133109"/>
                </a:lnTo>
                <a:lnTo>
                  <a:pt x="2433991" y="160986"/>
                </a:lnTo>
                <a:lnTo>
                  <a:pt x="2538218" y="160986"/>
                </a:lnTo>
                <a:lnTo>
                  <a:pt x="2538218" y="133109"/>
                </a:lnTo>
                <a:lnTo>
                  <a:pt x="2557807" y="133109"/>
                </a:lnTo>
                <a:lnTo>
                  <a:pt x="2557807" y="221261"/>
                </a:lnTo>
                <a:lnTo>
                  <a:pt x="2414151" y="221261"/>
                </a:lnTo>
                <a:close/>
                <a:moveTo>
                  <a:pt x="1892750" y="133109"/>
                </a:moveTo>
                <a:lnTo>
                  <a:pt x="2045448" y="133109"/>
                </a:lnTo>
                <a:lnTo>
                  <a:pt x="2045448" y="183087"/>
                </a:lnTo>
                <a:lnTo>
                  <a:pt x="1912842" y="183087"/>
                </a:lnTo>
                <a:lnTo>
                  <a:pt x="1912842" y="206192"/>
                </a:lnTo>
                <a:lnTo>
                  <a:pt x="2052229" y="206192"/>
                </a:lnTo>
                <a:lnTo>
                  <a:pt x="2052229" y="221764"/>
                </a:lnTo>
                <a:lnTo>
                  <a:pt x="1893252" y="221764"/>
                </a:lnTo>
                <a:lnTo>
                  <a:pt x="1893252" y="168520"/>
                </a:lnTo>
                <a:lnTo>
                  <a:pt x="2026109" y="168520"/>
                </a:lnTo>
                <a:lnTo>
                  <a:pt x="2026109" y="148177"/>
                </a:lnTo>
                <a:lnTo>
                  <a:pt x="1892750" y="148177"/>
                </a:lnTo>
                <a:close/>
                <a:moveTo>
                  <a:pt x="1690502" y="129844"/>
                </a:moveTo>
                <a:lnTo>
                  <a:pt x="1839181" y="129844"/>
                </a:lnTo>
                <a:lnTo>
                  <a:pt x="1839181" y="181831"/>
                </a:lnTo>
                <a:lnTo>
                  <a:pt x="1710594" y="181831"/>
                </a:lnTo>
                <a:lnTo>
                  <a:pt x="1710594" y="205439"/>
                </a:lnTo>
                <a:lnTo>
                  <a:pt x="1847720" y="205439"/>
                </a:lnTo>
                <a:lnTo>
                  <a:pt x="1847720" y="221261"/>
                </a:lnTo>
                <a:lnTo>
                  <a:pt x="1691004" y="221261"/>
                </a:lnTo>
                <a:lnTo>
                  <a:pt x="1691004" y="166511"/>
                </a:lnTo>
                <a:lnTo>
                  <a:pt x="1820094" y="166511"/>
                </a:lnTo>
                <a:lnTo>
                  <a:pt x="1820094" y="145666"/>
                </a:lnTo>
                <a:lnTo>
                  <a:pt x="1690502" y="145666"/>
                </a:lnTo>
                <a:close/>
                <a:moveTo>
                  <a:pt x="210536" y="104729"/>
                </a:moveTo>
                <a:lnTo>
                  <a:pt x="414970" y="104729"/>
                </a:lnTo>
                <a:lnTo>
                  <a:pt x="414970" y="120300"/>
                </a:lnTo>
                <a:lnTo>
                  <a:pt x="210536" y="120300"/>
                </a:lnTo>
                <a:close/>
                <a:moveTo>
                  <a:pt x="2877787" y="102971"/>
                </a:moveTo>
                <a:lnTo>
                  <a:pt x="3081217" y="102971"/>
                </a:lnTo>
                <a:lnTo>
                  <a:pt x="3081217" y="119295"/>
                </a:lnTo>
                <a:lnTo>
                  <a:pt x="2877787" y="119295"/>
                </a:lnTo>
                <a:close/>
                <a:moveTo>
                  <a:pt x="1868138" y="97697"/>
                </a:moveTo>
                <a:lnTo>
                  <a:pt x="2071567" y="97697"/>
                </a:lnTo>
                <a:lnTo>
                  <a:pt x="2071567" y="113770"/>
                </a:lnTo>
                <a:lnTo>
                  <a:pt x="1868138" y="113770"/>
                </a:lnTo>
                <a:close/>
                <a:moveTo>
                  <a:pt x="744494" y="70573"/>
                </a:moveTo>
                <a:lnTo>
                  <a:pt x="744494" y="111510"/>
                </a:lnTo>
                <a:lnTo>
                  <a:pt x="809542" y="111510"/>
                </a:lnTo>
                <a:lnTo>
                  <a:pt x="809542" y="70573"/>
                </a:lnTo>
                <a:close/>
                <a:moveTo>
                  <a:pt x="2725769" y="68061"/>
                </a:moveTo>
                <a:cubicBezTo>
                  <a:pt x="2718820" y="68061"/>
                  <a:pt x="2712688" y="69108"/>
                  <a:pt x="2707372" y="71201"/>
                </a:cubicBezTo>
                <a:cubicBezTo>
                  <a:pt x="2702056" y="73294"/>
                  <a:pt x="2697975" y="76224"/>
                  <a:pt x="2695129" y="79991"/>
                </a:cubicBezTo>
                <a:cubicBezTo>
                  <a:pt x="2692283" y="83758"/>
                  <a:pt x="2690859" y="88153"/>
                  <a:pt x="2690859" y="93176"/>
                </a:cubicBezTo>
                <a:cubicBezTo>
                  <a:pt x="2690859" y="98032"/>
                  <a:pt x="2692283" y="102301"/>
                  <a:pt x="2695129" y="105985"/>
                </a:cubicBezTo>
                <a:cubicBezTo>
                  <a:pt x="2697975" y="109668"/>
                  <a:pt x="2702014" y="112514"/>
                  <a:pt x="2707247" y="114524"/>
                </a:cubicBezTo>
                <a:cubicBezTo>
                  <a:pt x="2712479" y="116533"/>
                  <a:pt x="2718527" y="117537"/>
                  <a:pt x="2725392" y="117537"/>
                </a:cubicBezTo>
                <a:cubicBezTo>
                  <a:pt x="2732341" y="117537"/>
                  <a:pt x="2738494" y="116554"/>
                  <a:pt x="2743851" y="114586"/>
                </a:cubicBezTo>
                <a:cubicBezTo>
                  <a:pt x="2749209" y="112619"/>
                  <a:pt x="2753374" y="109794"/>
                  <a:pt x="2756346" y="106110"/>
                </a:cubicBezTo>
                <a:cubicBezTo>
                  <a:pt x="2759318" y="102427"/>
                  <a:pt x="2760846" y="98115"/>
                  <a:pt x="2760930" y="93176"/>
                </a:cubicBezTo>
                <a:cubicBezTo>
                  <a:pt x="2760846" y="88153"/>
                  <a:pt x="2759339" y="83758"/>
                  <a:pt x="2756409" y="79991"/>
                </a:cubicBezTo>
                <a:cubicBezTo>
                  <a:pt x="2753479" y="76224"/>
                  <a:pt x="2749356" y="73294"/>
                  <a:pt x="2744040" y="71201"/>
                </a:cubicBezTo>
                <a:cubicBezTo>
                  <a:pt x="2738724" y="69108"/>
                  <a:pt x="2732634" y="68061"/>
                  <a:pt x="2725769" y="68061"/>
                </a:cubicBezTo>
                <a:close/>
                <a:moveTo>
                  <a:pt x="2725769" y="52741"/>
                </a:moveTo>
                <a:cubicBezTo>
                  <a:pt x="2736401" y="52825"/>
                  <a:pt x="2745756" y="54520"/>
                  <a:pt x="2753835" y="57827"/>
                </a:cubicBezTo>
                <a:cubicBezTo>
                  <a:pt x="2761913" y="61134"/>
                  <a:pt x="2768192" y="65822"/>
                  <a:pt x="2772671" y="71891"/>
                </a:cubicBezTo>
                <a:cubicBezTo>
                  <a:pt x="2777149" y="77961"/>
                  <a:pt x="2779431" y="85056"/>
                  <a:pt x="2779514" y="93176"/>
                </a:cubicBezTo>
                <a:cubicBezTo>
                  <a:pt x="2779431" y="101129"/>
                  <a:pt x="2777149" y="108140"/>
                  <a:pt x="2772671" y="114210"/>
                </a:cubicBezTo>
                <a:cubicBezTo>
                  <a:pt x="2768192" y="120279"/>
                  <a:pt x="2761892" y="124988"/>
                  <a:pt x="2753772" y="128337"/>
                </a:cubicBezTo>
                <a:cubicBezTo>
                  <a:pt x="2745651" y="131685"/>
                  <a:pt x="2736317" y="133360"/>
                  <a:pt x="2725769" y="133360"/>
                </a:cubicBezTo>
                <a:cubicBezTo>
                  <a:pt x="2715137" y="133360"/>
                  <a:pt x="2705740" y="131685"/>
                  <a:pt x="2697578" y="128337"/>
                </a:cubicBezTo>
                <a:cubicBezTo>
                  <a:pt x="2689415" y="124988"/>
                  <a:pt x="2683116" y="120279"/>
                  <a:pt x="2678679" y="114210"/>
                </a:cubicBezTo>
                <a:cubicBezTo>
                  <a:pt x="2674242" y="108140"/>
                  <a:pt x="2672023" y="101129"/>
                  <a:pt x="2672023" y="93176"/>
                </a:cubicBezTo>
                <a:cubicBezTo>
                  <a:pt x="2672023" y="85056"/>
                  <a:pt x="2674242" y="77961"/>
                  <a:pt x="2678679" y="71891"/>
                </a:cubicBezTo>
                <a:cubicBezTo>
                  <a:pt x="2683116" y="65822"/>
                  <a:pt x="2689394" y="61134"/>
                  <a:pt x="2697515" y="57827"/>
                </a:cubicBezTo>
                <a:cubicBezTo>
                  <a:pt x="2705635" y="54520"/>
                  <a:pt x="2715053" y="52825"/>
                  <a:pt x="2725769" y="52741"/>
                </a:cubicBezTo>
                <a:close/>
                <a:moveTo>
                  <a:pt x="57011" y="35914"/>
                </a:moveTo>
                <a:cubicBezTo>
                  <a:pt x="49644" y="35914"/>
                  <a:pt x="43072" y="38426"/>
                  <a:pt x="37296" y="43449"/>
                </a:cubicBezTo>
                <a:cubicBezTo>
                  <a:pt x="31519" y="48472"/>
                  <a:pt x="27041" y="55546"/>
                  <a:pt x="23859" y="64671"/>
                </a:cubicBezTo>
                <a:cubicBezTo>
                  <a:pt x="20678" y="73796"/>
                  <a:pt x="19088" y="84302"/>
                  <a:pt x="19088" y="96190"/>
                </a:cubicBezTo>
                <a:cubicBezTo>
                  <a:pt x="19088" y="108161"/>
                  <a:pt x="20678" y="118688"/>
                  <a:pt x="23859" y="127772"/>
                </a:cubicBezTo>
                <a:cubicBezTo>
                  <a:pt x="27041" y="136855"/>
                  <a:pt x="31519" y="143866"/>
                  <a:pt x="37296" y="148805"/>
                </a:cubicBezTo>
                <a:cubicBezTo>
                  <a:pt x="43072" y="153744"/>
                  <a:pt x="49644" y="156214"/>
                  <a:pt x="57011" y="156214"/>
                </a:cubicBezTo>
                <a:cubicBezTo>
                  <a:pt x="64461" y="156214"/>
                  <a:pt x="71054" y="153744"/>
                  <a:pt x="76789" y="148805"/>
                </a:cubicBezTo>
                <a:cubicBezTo>
                  <a:pt x="82523" y="143866"/>
                  <a:pt x="86981" y="136855"/>
                  <a:pt x="90162" y="127772"/>
                </a:cubicBezTo>
                <a:cubicBezTo>
                  <a:pt x="93343" y="118688"/>
                  <a:pt x="94934" y="108161"/>
                  <a:pt x="94934" y="96190"/>
                </a:cubicBezTo>
                <a:cubicBezTo>
                  <a:pt x="94934" y="84219"/>
                  <a:pt x="93343" y="73691"/>
                  <a:pt x="90162" y="64608"/>
                </a:cubicBezTo>
                <a:cubicBezTo>
                  <a:pt x="86981" y="55525"/>
                  <a:pt x="82523" y="48472"/>
                  <a:pt x="76789" y="43449"/>
                </a:cubicBezTo>
                <a:cubicBezTo>
                  <a:pt x="71054" y="38426"/>
                  <a:pt x="64461" y="35914"/>
                  <a:pt x="57011" y="35914"/>
                </a:cubicBezTo>
                <a:close/>
                <a:moveTo>
                  <a:pt x="1473436" y="35663"/>
                </a:moveTo>
                <a:lnTo>
                  <a:pt x="1473436" y="108747"/>
                </a:lnTo>
                <a:lnTo>
                  <a:pt x="1589968" y="108747"/>
                </a:lnTo>
                <a:lnTo>
                  <a:pt x="1589968" y="35663"/>
                </a:lnTo>
                <a:close/>
                <a:moveTo>
                  <a:pt x="1036402" y="31645"/>
                </a:moveTo>
                <a:cubicBezTo>
                  <a:pt x="1024515" y="31645"/>
                  <a:pt x="1013778" y="33550"/>
                  <a:pt x="1004193" y="37359"/>
                </a:cubicBezTo>
                <a:cubicBezTo>
                  <a:pt x="994607" y="41168"/>
                  <a:pt x="987094" y="46505"/>
                  <a:pt x="981652" y="53369"/>
                </a:cubicBezTo>
                <a:cubicBezTo>
                  <a:pt x="976211" y="60234"/>
                  <a:pt x="973532" y="68061"/>
                  <a:pt x="973615" y="76852"/>
                </a:cubicBezTo>
                <a:cubicBezTo>
                  <a:pt x="973532" y="85725"/>
                  <a:pt x="976211" y="93595"/>
                  <a:pt x="981652" y="100459"/>
                </a:cubicBezTo>
                <a:cubicBezTo>
                  <a:pt x="987094" y="107324"/>
                  <a:pt x="994586" y="112640"/>
                  <a:pt x="1004130" y="116407"/>
                </a:cubicBezTo>
                <a:cubicBezTo>
                  <a:pt x="1013673" y="120174"/>
                  <a:pt x="1024431" y="122058"/>
                  <a:pt x="1036402" y="122058"/>
                </a:cubicBezTo>
                <a:cubicBezTo>
                  <a:pt x="1048290" y="122058"/>
                  <a:pt x="1058985" y="120174"/>
                  <a:pt x="1068486" y="116407"/>
                </a:cubicBezTo>
                <a:cubicBezTo>
                  <a:pt x="1077988" y="112640"/>
                  <a:pt x="1085439" y="107324"/>
                  <a:pt x="1090838" y="100459"/>
                </a:cubicBezTo>
                <a:cubicBezTo>
                  <a:pt x="1096238" y="93595"/>
                  <a:pt x="1098938" y="85725"/>
                  <a:pt x="1098938" y="76852"/>
                </a:cubicBezTo>
                <a:cubicBezTo>
                  <a:pt x="1098938" y="68061"/>
                  <a:pt x="1096217" y="60234"/>
                  <a:pt x="1090776" y="53369"/>
                </a:cubicBezTo>
                <a:cubicBezTo>
                  <a:pt x="1085334" y="46505"/>
                  <a:pt x="1077863" y="41168"/>
                  <a:pt x="1068361" y="37359"/>
                </a:cubicBezTo>
                <a:cubicBezTo>
                  <a:pt x="1058859" y="33550"/>
                  <a:pt x="1048206" y="31645"/>
                  <a:pt x="1036402" y="31645"/>
                </a:cubicBezTo>
                <a:close/>
                <a:moveTo>
                  <a:pt x="509597" y="25366"/>
                </a:moveTo>
                <a:lnTo>
                  <a:pt x="615079" y="25366"/>
                </a:lnTo>
                <a:cubicBezTo>
                  <a:pt x="614912" y="59020"/>
                  <a:pt x="606373" y="89283"/>
                  <a:pt x="589462" y="116156"/>
                </a:cubicBezTo>
                <a:cubicBezTo>
                  <a:pt x="572551" y="143029"/>
                  <a:pt x="546097" y="165088"/>
                  <a:pt x="510099" y="182333"/>
                </a:cubicBezTo>
                <a:lnTo>
                  <a:pt x="499300" y="166260"/>
                </a:lnTo>
                <a:cubicBezTo>
                  <a:pt x="529103" y="152112"/>
                  <a:pt x="551936" y="134532"/>
                  <a:pt x="567801" y="113519"/>
                </a:cubicBezTo>
                <a:cubicBezTo>
                  <a:pt x="583665" y="92506"/>
                  <a:pt x="592727" y="68480"/>
                  <a:pt x="594987" y="41440"/>
                </a:cubicBezTo>
                <a:lnTo>
                  <a:pt x="509597" y="41440"/>
                </a:lnTo>
                <a:close/>
                <a:moveTo>
                  <a:pt x="1969852" y="19841"/>
                </a:moveTo>
                <a:cubicBezTo>
                  <a:pt x="1957546" y="19841"/>
                  <a:pt x="1946998" y="20804"/>
                  <a:pt x="1938208" y="22729"/>
                </a:cubicBezTo>
                <a:cubicBezTo>
                  <a:pt x="1929418" y="24655"/>
                  <a:pt x="1922720" y="27375"/>
                  <a:pt x="1918116" y="30892"/>
                </a:cubicBezTo>
                <a:cubicBezTo>
                  <a:pt x="1913512" y="34408"/>
                  <a:pt x="1911251" y="38593"/>
                  <a:pt x="1911335" y="43449"/>
                </a:cubicBezTo>
                <a:cubicBezTo>
                  <a:pt x="1911251" y="51151"/>
                  <a:pt x="1916316" y="57095"/>
                  <a:pt x="1926529" y="61280"/>
                </a:cubicBezTo>
                <a:cubicBezTo>
                  <a:pt x="1936743" y="65466"/>
                  <a:pt x="1951184" y="67559"/>
                  <a:pt x="1969852" y="67559"/>
                </a:cubicBezTo>
                <a:cubicBezTo>
                  <a:pt x="1988437" y="67559"/>
                  <a:pt x="2002857" y="65487"/>
                  <a:pt x="2013112" y="61343"/>
                </a:cubicBezTo>
                <a:cubicBezTo>
                  <a:pt x="2023368" y="57199"/>
                  <a:pt x="2028537" y="51234"/>
                  <a:pt x="2028621" y="43449"/>
                </a:cubicBezTo>
                <a:cubicBezTo>
                  <a:pt x="2028621" y="38593"/>
                  <a:pt x="2026298" y="34408"/>
                  <a:pt x="2021651" y="30892"/>
                </a:cubicBezTo>
                <a:cubicBezTo>
                  <a:pt x="2017005" y="27375"/>
                  <a:pt x="2010266" y="24655"/>
                  <a:pt x="2001434" y="22729"/>
                </a:cubicBezTo>
                <a:cubicBezTo>
                  <a:pt x="1992602" y="20804"/>
                  <a:pt x="1982075" y="19841"/>
                  <a:pt x="1969852" y="19841"/>
                </a:cubicBezTo>
                <a:close/>
                <a:moveTo>
                  <a:pt x="1454098" y="19841"/>
                </a:moveTo>
                <a:lnTo>
                  <a:pt x="1609056" y="19841"/>
                </a:lnTo>
                <a:lnTo>
                  <a:pt x="1609056" y="124570"/>
                </a:lnTo>
                <a:lnTo>
                  <a:pt x="1541246" y="124570"/>
                </a:lnTo>
                <a:lnTo>
                  <a:pt x="1541246" y="179069"/>
                </a:lnTo>
                <a:lnTo>
                  <a:pt x="1634422" y="179069"/>
                </a:lnTo>
                <a:lnTo>
                  <a:pt x="1634422" y="195644"/>
                </a:lnTo>
                <a:lnTo>
                  <a:pt x="1429988" y="195644"/>
                </a:lnTo>
                <a:lnTo>
                  <a:pt x="1429988" y="179069"/>
                </a:lnTo>
                <a:lnTo>
                  <a:pt x="1521908" y="179069"/>
                </a:lnTo>
                <a:lnTo>
                  <a:pt x="1521908" y="124570"/>
                </a:lnTo>
                <a:lnTo>
                  <a:pt x="1454098" y="124570"/>
                </a:lnTo>
                <a:close/>
                <a:moveTo>
                  <a:pt x="57011" y="18334"/>
                </a:moveTo>
                <a:cubicBezTo>
                  <a:pt x="68061" y="18334"/>
                  <a:pt x="77898" y="21536"/>
                  <a:pt x="86521" y="27941"/>
                </a:cubicBezTo>
                <a:cubicBezTo>
                  <a:pt x="95143" y="34345"/>
                  <a:pt x="101882" y="43428"/>
                  <a:pt x="106738" y="55190"/>
                </a:cubicBezTo>
                <a:cubicBezTo>
                  <a:pt x="111593" y="66952"/>
                  <a:pt x="114021" y="80619"/>
                  <a:pt x="114021" y="96190"/>
                </a:cubicBezTo>
                <a:cubicBezTo>
                  <a:pt x="114021" y="111761"/>
                  <a:pt x="111593" y="125428"/>
                  <a:pt x="106738" y="137190"/>
                </a:cubicBezTo>
                <a:cubicBezTo>
                  <a:pt x="101882" y="148952"/>
                  <a:pt x="95143" y="157993"/>
                  <a:pt x="86521" y="164314"/>
                </a:cubicBezTo>
                <a:cubicBezTo>
                  <a:pt x="77898" y="170634"/>
                  <a:pt x="68061" y="173794"/>
                  <a:pt x="57011" y="173794"/>
                </a:cubicBezTo>
                <a:cubicBezTo>
                  <a:pt x="45960" y="173794"/>
                  <a:pt x="36124" y="170634"/>
                  <a:pt x="27501" y="164314"/>
                </a:cubicBezTo>
                <a:cubicBezTo>
                  <a:pt x="18878" y="157993"/>
                  <a:pt x="12139" y="148952"/>
                  <a:pt x="7284" y="137190"/>
                </a:cubicBezTo>
                <a:cubicBezTo>
                  <a:pt x="2428" y="125428"/>
                  <a:pt x="0" y="111761"/>
                  <a:pt x="0" y="96190"/>
                </a:cubicBezTo>
                <a:cubicBezTo>
                  <a:pt x="0" y="80619"/>
                  <a:pt x="2428" y="66952"/>
                  <a:pt x="7284" y="55190"/>
                </a:cubicBezTo>
                <a:cubicBezTo>
                  <a:pt x="12139" y="43428"/>
                  <a:pt x="18878" y="34345"/>
                  <a:pt x="27501" y="27941"/>
                </a:cubicBezTo>
                <a:cubicBezTo>
                  <a:pt x="36124" y="21536"/>
                  <a:pt x="45960" y="18334"/>
                  <a:pt x="57011" y="18334"/>
                </a:cubicBezTo>
                <a:close/>
                <a:moveTo>
                  <a:pt x="1178877" y="17581"/>
                </a:moveTo>
                <a:lnTo>
                  <a:pt x="1332328" y="17581"/>
                </a:lnTo>
                <a:lnTo>
                  <a:pt x="1332328" y="85139"/>
                </a:lnTo>
                <a:lnTo>
                  <a:pt x="1198969" y="85139"/>
                </a:lnTo>
                <a:lnTo>
                  <a:pt x="1198969" y="121556"/>
                </a:lnTo>
                <a:lnTo>
                  <a:pt x="1337602" y="121556"/>
                </a:lnTo>
                <a:lnTo>
                  <a:pt x="1337602" y="137880"/>
                </a:lnTo>
                <a:lnTo>
                  <a:pt x="1265021" y="137880"/>
                </a:lnTo>
                <a:lnTo>
                  <a:pt x="1265021" y="180073"/>
                </a:lnTo>
                <a:lnTo>
                  <a:pt x="1358197" y="180073"/>
                </a:lnTo>
                <a:lnTo>
                  <a:pt x="1358197" y="196649"/>
                </a:lnTo>
                <a:lnTo>
                  <a:pt x="1153763" y="196649"/>
                </a:lnTo>
                <a:lnTo>
                  <a:pt x="1153763" y="180073"/>
                </a:lnTo>
                <a:lnTo>
                  <a:pt x="1245683" y="180073"/>
                </a:lnTo>
                <a:lnTo>
                  <a:pt x="1245683" y="137880"/>
                </a:lnTo>
                <a:lnTo>
                  <a:pt x="1179380" y="137880"/>
                </a:lnTo>
                <a:lnTo>
                  <a:pt x="1179380" y="69066"/>
                </a:lnTo>
                <a:lnTo>
                  <a:pt x="1312990" y="69066"/>
                </a:lnTo>
                <a:lnTo>
                  <a:pt x="1312990" y="33905"/>
                </a:lnTo>
                <a:lnTo>
                  <a:pt x="1178877" y="33905"/>
                </a:lnTo>
                <a:close/>
                <a:moveTo>
                  <a:pt x="725156" y="17330"/>
                </a:moveTo>
                <a:lnTo>
                  <a:pt x="744494" y="17330"/>
                </a:lnTo>
                <a:lnTo>
                  <a:pt x="744494" y="55002"/>
                </a:lnTo>
                <a:lnTo>
                  <a:pt x="809542" y="55002"/>
                </a:lnTo>
                <a:lnTo>
                  <a:pt x="809542" y="17330"/>
                </a:lnTo>
                <a:lnTo>
                  <a:pt x="829131" y="17330"/>
                </a:lnTo>
                <a:lnTo>
                  <a:pt x="829131" y="127583"/>
                </a:lnTo>
                <a:lnTo>
                  <a:pt x="725156" y="127583"/>
                </a:lnTo>
                <a:close/>
                <a:moveTo>
                  <a:pt x="2162175" y="16827"/>
                </a:moveTo>
                <a:lnTo>
                  <a:pt x="2285740" y="16827"/>
                </a:lnTo>
                <a:lnTo>
                  <a:pt x="2285740" y="32901"/>
                </a:lnTo>
                <a:lnTo>
                  <a:pt x="2234255" y="32901"/>
                </a:lnTo>
                <a:lnTo>
                  <a:pt x="2234255" y="42444"/>
                </a:lnTo>
                <a:cubicBezTo>
                  <a:pt x="2234255" y="52323"/>
                  <a:pt x="2236703" y="61804"/>
                  <a:pt x="2241601" y="70887"/>
                </a:cubicBezTo>
                <a:cubicBezTo>
                  <a:pt x="2246498" y="79970"/>
                  <a:pt x="2253279" y="87986"/>
                  <a:pt x="2261944" y="94934"/>
                </a:cubicBezTo>
                <a:cubicBezTo>
                  <a:pt x="2270608" y="101883"/>
                  <a:pt x="2280466" y="107157"/>
                  <a:pt x="2291516" y="110756"/>
                </a:cubicBezTo>
                <a:lnTo>
                  <a:pt x="2281470" y="126076"/>
                </a:lnTo>
                <a:cubicBezTo>
                  <a:pt x="2268494" y="121639"/>
                  <a:pt x="2257067" y="115026"/>
                  <a:pt x="2247189" y="106236"/>
                </a:cubicBezTo>
                <a:cubicBezTo>
                  <a:pt x="2237310" y="97446"/>
                  <a:pt x="2229818" y="87149"/>
                  <a:pt x="2224711" y="75345"/>
                </a:cubicBezTo>
                <a:cubicBezTo>
                  <a:pt x="2219772" y="88069"/>
                  <a:pt x="2212321" y="99225"/>
                  <a:pt x="2202359" y="108810"/>
                </a:cubicBezTo>
                <a:cubicBezTo>
                  <a:pt x="2192397" y="118396"/>
                  <a:pt x="2180760" y="125574"/>
                  <a:pt x="2167449" y="130346"/>
                </a:cubicBezTo>
                <a:lnTo>
                  <a:pt x="2157152" y="115026"/>
                </a:lnTo>
                <a:cubicBezTo>
                  <a:pt x="2168287" y="111091"/>
                  <a:pt x="2178165" y="105440"/>
                  <a:pt x="2186788" y="98073"/>
                </a:cubicBezTo>
                <a:cubicBezTo>
                  <a:pt x="2195411" y="90706"/>
                  <a:pt x="2202171" y="82188"/>
                  <a:pt x="2207068" y="72519"/>
                </a:cubicBezTo>
                <a:cubicBezTo>
                  <a:pt x="2211965" y="62850"/>
                  <a:pt x="2214414" y="52825"/>
                  <a:pt x="2214414" y="42444"/>
                </a:cubicBezTo>
                <a:lnTo>
                  <a:pt x="2214414" y="32901"/>
                </a:lnTo>
                <a:lnTo>
                  <a:pt x="2162175" y="32901"/>
                </a:lnTo>
                <a:close/>
                <a:moveTo>
                  <a:pt x="1036402" y="15572"/>
                </a:moveTo>
                <a:cubicBezTo>
                  <a:pt x="1051890" y="15572"/>
                  <a:pt x="1065828" y="18146"/>
                  <a:pt x="1078218" y="23294"/>
                </a:cubicBezTo>
                <a:cubicBezTo>
                  <a:pt x="1090608" y="28443"/>
                  <a:pt x="1100340" y="35642"/>
                  <a:pt x="1107414" y="44893"/>
                </a:cubicBezTo>
                <a:cubicBezTo>
                  <a:pt x="1114488" y="54144"/>
                  <a:pt x="1118025" y="64796"/>
                  <a:pt x="1118025" y="76852"/>
                </a:cubicBezTo>
                <a:cubicBezTo>
                  <a:pt x="1118025" y="88990"/>
                  <a:pt x="1114488" y="99727"/>
                  <a:pt x="1107414" y="109061"/>
                </a:cubicBezTo>
                <a:cubicBezTo>
                  <a:pt x="1100340" y="118396"/>
                  <a:pt x="1090608" y="125595"/>
                  <a:pt x="1078218" y="130660"/>
                </a:cubicBezTo>
                <a:cubicBezTo>
                  <a:pt x="1065828" y="135725"/>
                  <a:pt x="1051890" y="138215"/>
                  <a:pt x="1036402" y="138131"/>
                </a:cubicBezTo>
                <a:cubicBezTo>
                  <a:pt x="1020915" y="138215"/>
                  <a:pt x="1006976" y="135725"/>
                  <a:pt x="994586" y="130660"/>
                </a:cubicBezTo>
                <a:cubicBezTo>
                  <a:pt x="982196" y="125595"/>
                  <a:pt x="972464" y="118396"/>
                  <a:pt x="965390" y="109061"/>
                </a:cubicBezTo>
                <a:cubicBezTo>
                  <a:pt x="958316" y="99727"/>
                  <a:pt x="954779" y="88990"/>
                  <a:pt x="954779" y="76852"/>
                </a:cubicBezTo>
                <a:cubicBezTo>
                  <a:pt x="954779" y="64796"/>
                  <a:pt x="958316" y="54144"/>
                  <a:pt x="965390" y="44893"/>
                </a:cubicBezTo>
                <a:cubicBezTo>
                  <a:pt x="972464" y="35642"/>
                  <a:pt x="982196" y="28443"/>
                  <a:pt x="994586" y="23294"/>
                </a:cubicBezTo>
                <a:cubicBezTo>
                  <a:pt x="1006976" y="18146"/>
                  <a:pt x="1020915" y="15572"/>
                  <a:pt x="1036402" y="15572"/>
                </a:cubicBezTo>
                <a:close/>
                <a:moveTo>
                  <a:pt x="2380246" y="14567"/>
                </a:moveTo>
                <a:lnTo>
                  <a:pt x="2500545" y="14567"/>
                </a:lnTo>
                <a:lnTo>
                  <a:pt x="2500545" y="30892"/>
                </a:lnTo>
                <a:lnTo>
                  <a:pt x="2450567" y="30892"/>
                </a:lnTo>
                <a:lnTo>
                  <a:pt x="2450567" y="37421"/>
                </a:lnTo>
                <a:cubicBezTo>
                  <a:pt x="2450567" y="46881"/>
                  <a:pt x="2452890" y="56132"/>
                  <a:pt x="2457536" y="65173"/>
                </a:cubicBezTo>
                <a:cubicBezTo>
                  <a:pt x="2462183" y="74214"/>
                  <a:pt x="2468671" y="82272"/>
                  <a:pt x="2477000" y="89346"/>
                </a:cubicBezTo>
                <a:cubicBezTo>
                  <a:pt x="2485330" y="96420"/>
                  <a:pt x="2494853" y="101799"/>
                  <a:pt x="2505568" y="105482"/>
                </a:cubicBezTo>
                <a:lnTo>
                  <a:pt x="2495271" y="120802"/>
                </a:lnTo>
                <a:cubicBezTo>
                  <a:pt x="2482798" y="116282"/>
                  <a:pt x="2471852" y="109584"/>
                  <a:pt x="2462434" y="100711"/>
                </a:cubicBezTo>
                <a:cubicBezTo>
                  <a:pt x="2453016" y="91837"/>
                  <a:pt x="2445879" y="81623"/>
                  <a:pt x="2441023" y="70071"/>
                </a:cubicBezTo>
                <a:cubicBezTo>
                  <a:pt x="2436252" y="82963"/>
                  <a:pt x="2428906" y="94306"/>
                  <a:pt x="2418985" y="104101"/>
                </a:cubicBezTo>
                <a:cubicBezTo>
                  <a:pt x="2409065" y="113896"/>
                  <a:pt x="2397491" y="121221"/>
                  <a:pt x="2384264" y="126076"/>
                </a:cubicBezTo>
                <a:lnTo>
                  <a:pt x="2373967" y="110505"/>
                </a:lnTo>
                <a:cubicBezTo>
                  <a:pt x="2384850" y="106571"/>
                  <a:pt x="2394603" y="100857"/>
                  <a:pt x="2403226" y="93364"/>
                </a:cubicBezTo>
                <a:cubicBezTo>
                  <a:pt x="2411848" y="85872"/>
                  <a:pt x="2418588" y="77270"/>
                  <a:pt x="2423443" y="67559"/>
                </a:cubicBezTo>
                <a:cubicBezTo>
                  <a:pt x="2428299" y="57848"/>
                  <a:pt x="2430726" y="47802"/>
                  <a:pt x="2430726" y="37421"/>
                </a:cubicBezTo>
                <a:lnTo>
                  <a:pt x="2430726" y="30892"/>
                </a:lnTo>
                <a:lnTo>
                  <a:pt x="2380246" y="30892"/>
                </a:lnTo>
                <a:close/>
                <a:moveTo>
                  <a:pt x="1660113" y="14316"/>
                </a:moveTo>
                <a:lnTo>
                  <a:pt x="1745252" y="14316"/>
                </a:lnTo>
                <a:lnTo>
                  <a:pt x="1745252" y="30138"/>
                </a:lnTo>
                <a:lnTo>
                  <a:pt x="1679703" y="30138"/>
                </a:lnTo>
                <a:lnTo>
                  <a:pt x="1679703" y="92674"/>
                </a:lnTo>
                <a:cubicBezTo>
                  <a:pt x="1696111" y="92674"/>
                  <a:pt x="1709987" y="92255"/>
                  <a:pt x="1721330" y="91418"/>
                </a:cubicBezTo>
                <a:cubicBezTo>
                  <a:pt x="1732674" y="90581"/>
                  <a:pt x="1744331" y="88990"/>
                  <a:pt x="1756303" y="86646"/>
                </a:cubicBezTo>
                <a:lnTo>
                  <a:pt x="1757558" y="102971"/>
                </a:lnTo>
                <a:cubicBezTo>
                  <a:pt x="1744750" y="105315"/>
                  <a:pt x="1732297" y="106864"/>
                  <a:pt x="1720200" y="107617"/>
                </a:cubicBezTo>
                <a:cubicBezTo>
                  <a:pt x="1708103" y="108371"/>
                  <a:pt x="1692762" y="108747"/>
                  <a:pt x="1674177" y="108747"/>
                </a:cubicBezTo>
                <a:lnTo>
                  <a:pt x="1660113" y="108747"/>
                </a:lnTo>
                <a:close/>
                <a:moveTo>
                  <a:pt x="236404" y="7786"/>
                </a:moveTo>
                <a:lnTo>
                  <a:pt x="388600" y="7786"/>
                </a:lnTo>
                <a:lnTo>
                  <a:pt x="388600" y="53997"/>
                </a:lnTo>
                <a:lnTo>
                  <a:pt x="256747" y="53997"/>
                </a:lnTo>
                <a:lnTo>
                  <a:pt x="256747" y="73587"/>
                </a:lnTo>
                <a:lnTo>
                  <a:pt x="392618" y="73587"/>
                </a:lnTo>
                <a:lnTo>
                  <a:pt x="392618" y="87902"/>
                </a:lnTo>
                <a:lnTo>
                  <a:pt x="237158" y="87902"/>
                </a:lnTo>
                <a:lnTo>
                  <a:pt x="237158" y="40435"/>
                </a:lnTo>
                <a:lnTo>
                  <a:pt x="368759" y="40435"/>
                </a:lnTo>
                <a:lnTo>
                  <a:pt x="368759" y="22101"/>
                </a:lnTo>
                <a:lnTo>
                  <a:pt x="236404" y="22101"/>
                </a:lnTo>
                <a:close/>
                <a:moveTo>
                  <a:pt x="1777399" y="5777"/>
                </a:moveTo>
                <a:lnTo>
                  <a:pt x="1796235" y="5777"/>
                </a:lnTo>
                <a:lnTo>
                  <a:pt x="1796235" y="118040"/>
                </a:lnTo>
                <a:lnTo>
                  <a:pt x="1777399" y="118040"/>
                </a:lnTo>
                <a:lnTo>
                  <a:pt x="1777399" y="66052"/>
                </a:lnTo>
                <a:lnTo>
                  <a:pt x="1731188" y="66052"/>
                </a:lnTo>
                <a:lnTo>
                  <a:pt x="1731188" y="50481"/>
                </a:lnTo>
                <a:lnTo>
                  <a:pt x="1777399" y="50481"/>
                </a:lnTo>
                <a:close/>
                <a:moveTo>
                  <a:pt x="1969852" y="5023"/>
                </a:moveTo>
                <a:cubicBezTo>
                  <a:pt x="1986344" y="5023"/>
                  <a:pt x="2000492" y="6509"/>
                  <a:pt x="2012296" y="9481"/>
                </a:cubicBezTo>
                <a:cubicBezTo>
                  <a:pt x="2024100" y="12453"/>
                  <a:pt x="2033120" y="16806"/>
                  <a:pt x="2039357" y="22541"/>
                </a:cubicBezTo>
                <a:cubicBezTo>
                  <a:pt x="2045594" y="28275"/>
                  <a:pt x="2048713" y="35245"/>
                  <a:pt x="2048713" y="43449"/>
                </a:cubicBezTo>
                <a:cubicBezTo>
                  <a:pt x="2048713" y="51820"/>
                  <a:pt x="2045594" y="58936"/>
                  <a:pt x="2039357" y="64796"/>
                </a:cubicBezTo>
                <a:cubicBezTo>
                  <a:pt x="2033120" y="70657"/>
                  <a:pt x="2024121" y="75073"/>
                  <a:pt x="2012359" y="78044"/>
                </a:cubicBezTo>
                <a:cubicBezTo>
                  <a:pt x="2000597" y="81016"/>
                  <a:pt x="1986428" y="82544"/>
                  <a:pt x="1969852" y="82628"/>
                </a:cubicBezTo>
                <a:cubicBezTo>
                  <a:pt x="1953193" y="82544"/>
                  <a:pt x="1938961" y="81016"/>
                  <a:pt x="1927157" y="78044"/>
                </a:cubicBezTo>
                <a:cubicBezTo>
                  <a:pt x="1915353" y="75073"/>
                  <a:pt x="1906333" y="70657"/>
                  <a:pt x="1900096" y="64796"/>
                </a:cubicBezTo>
                <a:cubicBezTo>
                  <a:pt x="1893859" y="58936"/>
                  <a:pt x="1890741" y="51820"/>
                  <a:pt x="1890741" y="43449"/>
                </a:cubicBezTo>
                <a:cubicBezTo>
                  <a:pt x="1890741" y="35245"/>
                  <a:pt x="1893859" y="28275"/>
                  <a:pt x="1900096" y="22541"/>
                </a:cubicBezTo>
                <a:cubicBezTo>
                  <a:pt x="1906333" y="16806"/>
                  <a:pt x="1915374" y="12453"/>
                  <a:pt x="1927220" y="9481"/>
                </a:cubicBezTo>
                <a:cubicBezTo>
                  <a:pt x="1939066" y="6509"/>
                  <a:pt x="1953277" y="5023"/>
                  <a:pt x="1969852" y="5023"/>
                </a:cubicBezTo>
                <a:close/>
                <a:moveTo>
                  <a:pt x="2969456" y="3516"/>
                </a:moveTo>
                <a:lnTo>
                  <a:pt x="2989799" y="3516"/>
                </a:lnTo>
                <a:lnTo>
                  <a:pt x="2989799" y="14065"/>
                </a:lnTo>
                <a:cubicBezTo>
                  <a:pt x="2989799" y="22855"/>
                  <a:pt x="2993629" y="31352"/>
                  <a:pt x="3001289" y="39556"/>
                </a:cubicBezTo>
                <a:cubicBezTo>
                  <a:pt x="3008949" y="47760"/>
                  <a:pt x="3018953" y="54688"/>
                  <a:pt x="3031301" y="60339"/>
                </a:cubicBezTo>
                <a:cubicBezTo>
                  <a:pt x="3043649" y="65989"/>
                  <a:pt x="3056437" y="69652"/>
                  <a:pt x="3069664" y="71326"/>
                </a:cubicBezTo>
                <a:lnTo>
                  <a:pt x="3062381" y="87149"/>
                </a:lnTo>
                <a:cubicBezTo>
                  <a:pt x="3050744" y="85391"/>
                  <a:pt x="3039464" y="82335"/>
                  <a:pt x="3028539" y="77982"/>
                </a:cubicBezTo>
                <a:cubicBezTo>
                  <a:pt x="3017614" y="73628"/>
                  <a:pt x="3007882" y="68145"/>
                  <a:pt x="2999343" y="61532"/>
                </a:cubicBezTo>
                <a:cubicBezTo>
                  <a:pt x="2990804" y="54918"/>
                  <a:pt x="2984232" y="47551"/>
                  <a:pt x="2979628" y="39431"/>
                </a:cubicBezTo>
                <a:cubicBezTo>
                  <a:pt x="2975023" y="47551"/>
                  <a:pt x="2968431" y="54918"/>
                  <a:pt x="2959850" y="61532"/>
                </a:cubicBezTo>
                <a:cubicBezTo>
                  <a:pt x="2951269" y="68145"/>
                  <a:pt x="2941537" y="73628"/>
                  <a:pt x="2930654" y="77982"/>
                </a:cubicBezTo>
                <a:cubicBezTo>
                  <a:pt x="2919771" y="82335"/>
                  <a:pt x="2908511" y="85391"/>
                  <a:pt x="2896875" y="87149"/>
                </a:cubicBezTo>
                <a:lnTo>
                  <a:pt x="2889340" y="71326"/>
                </a:lnTo>
                <a:cubicBezTo>
                  <a:pt x="2902819" y="69485"/>
                  <a:pt x="2915711" y="65801"/>
                  <a:pt x="2928017" y="60276"/>
                </a:cubicBezTo>
                <a:cubicBezTo>
                  <a:pt x="2940323" y="54751"/>
                  <a:pt x="2950306" y="47949"/>
                  <a:pt x="2957966" y="39870"/>
                </a:cubicBezTo>
                <a:cubicBezTo>
                  <a:pt x="2965626" y="31791"/>
                  <a:pt x="2969456" y="23190"/>
                  <a:pt x="2969456" y="14065"/>
                </a:cubicBezTo>
                <a:close/>
                <a:moveTo>
                  <a:pt x="1820345" y="1256"/>
                </a:moveTo>
                <a:lnTo>
                  <a:pt x="1839181" y="1256"/>
                </a:lnTo>
                <a:lnTo>
                  <a:pt x="1839181" y="120049"/>
                </a:lnTo>
                <a:lnTo>
                  <a:pt x="1820345" y="120049"/>
                </a:lnTo>
                <a:close/>
                <a:moveTo>
                  <a:pt x="870571" y="1256"/>
                </a:moveTo>
                <a:lnTo>
                  <a:pt x="890160" y="1256"/>
                </a:lnTo>
                <a:lnTo>
                  <a:pt x="890160" y="68815"/>
                </a:lnTo>
                <a:lnTo>
                  <a:pt x="923814" y="68815"/>
                </a:lnTo>
                <a:lnTo>
                  <a:pt x="923814" y="85391"/>
                </a:lnTo>
                <a:lnTo>
                  <a:pt x="890160" y="85391"/>
                </a:lnTo>
                <a:lnTo>
                  <a:pt x="890160" y="165255"/>
                </a:lnTo>
                <a:lnTo>
                  <a:pt x="870571" y="165255"/>
                </a:lnTo>
                <a:close/>
                <a:moveTo>
                  <a:pt x="2813670" y="1005"/>
                </a:moveTo>
                <a:lnTo>
                  <a:pt x="2833260" y="1005"/>
                </a:lnTo>
                <a:lnTo>
                  <a:pt x="2833260" y="63038"/>
                </a:lnTo>
                <a:lnTo>
                  <a:pt x="2866914" y="63038"/>
                </a:lnTo>
                <a:lnTo>
                  <a:pt x="2866914" y="79614"/>
                </a:lnTo>
                <a:lnTo>
                  <a:pt x="2833260" y="79614"/>
                </a:lnTo>
                <a:lnTo>
                  <a:pt x="2833260" y="140643"/>
                </a:lnTo>
                <a:lnTo>
                  <a:pt x="2813670" y="140643"/>
                </a:lnTo>
                <a:close/>
                <a:moveTo>
                  <a:pt x="2538218" y="1005"/>
                </a:moveTo>
                <a:lnTo>
                  <a:pt x="2557807" y="1005"/>
                </a:lnTo>
                <a:lnTo>
                  <a:pt x="2557807" y="122309"/>
                </a:lnTo>
                <a:lnTo>
                  <a:pt x="2538218" y="122309"/>
                </a:lnTo>
                <a:lnTo>
                  <a:pt x="2538218" y="71829"/>
                </a:lnTo>
                <a:lnTo>
                  <a:pt x="2493011" y="71829"/>
                </a:lnTo>
                <a:lnTo>
                  <a:pt x="2493011" y="55253"/>
                </a:lnTo>
                <a:lnTo>
                  <a:pt x="2538218" y="55253"/>
                </a:lnTo>
                <a:close/>
                <a:moveTo>
                  <a:pt x="2318640" y="1005"/>
                </a:moveTo>
                <a:lnTo>
                  <a:pt x="2338230" y="1005"/>
                </a:lnTo>
                <a:lnTo>
                  <a:pt x="2338230" y="136122"/>
                </a:lnTo>
                <a:lnTo>
                  <a:pt x="2318640" y="136122"/>
                </a:lnTo>
                <a:close/>
                <a:moveTo>
                  <a:pt x="661290" y="1005"/>
                </a:moveTo>
                <a:lnTo>
                  <a:pt x="681131" y="1005"/>
                </a:lnTo>
                <a:lnTo>
                  <a:pt x="681131" y="224275"/>
                </a:lnTo>
                <a:lnTo>
                  <a:pt x="661290" y="224275"/>
                </a:lnTo>
                <a:close/>
                <a:moveTo>
                  <a:pt x="155963" y="1005"/>
                </a:moveTo>
                <a:lnTo>
                  <a:pt x="175804" y="1005"/>
                </a:lnTo>
                <a:lnTo>
                  <a:pt x="175804" y="224777"/>
                </a:lnTo>
                <a:lnTo>
                  <a:pt x="155963" y="224777"/>
                </a:lnTo>
                <a:close/>
                <a:moveTo>
                  <a:pt x="2715974" y="0"/>
                </a:moveTo>
                <a:lnTo>
                  <a:pt x="2735564" y="0"/>
                </a:lnTo>
                <a:lnTo>
                  <a:pt x="2735564" y="25115"/>
                </a:lnTo>
                <a:lnTo>
                  <a:pt x="2792323" y="25115"/>
                </a:lnTo>
                <a:lnTo>
                  <a:pt x="2792323" y="41189"/>
                </a:lnTo>
                <a:lnTo>
                  <a:pt x="2659215" y="41189"/>
                </a:lnTo>
                <a:lnTo>
                  <a:pt x="2659215" y="25115"/>
                </a:lnTo>
                <a:lnTo>
                  <a:pt x="2715974" y="25115"/>
                </a:lnTo>
                <a:close/>
              </a:path>
            </a:pathLst>
          </a:custGeom>
          <a:solidFill>
            <a:srgbClr val="2C3E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altLang="ko-KR" sz="2000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Wingdings" pitchFamily="2" charset="2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5C5349-9F6F-85DC-8DF3-616104DA06D5}"/>
              </a:ext>
            </a:extLst>
          </p:cNvPr>
          <p:cNvSpPr txBox="1"/>
          <p:nvPr/>
        </p:nvSpPr>
        <p:spPr>
          <a:xfrm>
            <a:off x="1923413" y="4569217"/>
            <a:ext cx="8772933" cy="271165"/>
          </a:xfrm>
          <a:custGeom>
            <a:avLst/>
            <a:gdLst/>
            <a:ahLst/>
            <a:cxnLst/>
            <a:rect l="l" t="t" r="r" b="b"/>
            <a:pathLst>
              <a:path w="8772933" h="271165">
                <a:moveTo>
                  <a:pt x="5712943" y="219875"/>
                </a:moveTo>
                <a:cubicBezTo>
                  <a:pt x="5697707" y="219959"/>
                  <a:pt x="5685987" y="221299"/>
                  <a:pt x="5677782" y="223894"/>
                </a:cubicBezTo>
                <a:cubicBezTo>
                  <a:pt x="5669578" y="226489"/>
                  <a:pt x="5665476" y="230340"/>
                  <a:pt x="5665476" y="235447"/>
                </a:cubicBezTo>
                <a:cubicBezTo>
                  <a:pt x="5665476" y="240553"/>
                  <a:pt x="5669620" y="244509"/>
                  <a:pt x="5677908" y="247313"/>
                </a:cubicBezTo>
                <a:cubicBezTo>
                  <a:pt x="5686196" y="250118"/>
                  <a:pt x="5697874" y="251436"/>
                  <a:pt x="5712943" y="251269"/>
                </a:cubicBezTo>
                <a:cubicBezTo>
                  <a:pt x="5728012" y="251353"/>
                  <a:pt x="5739669" y="250034"/>
                  <a:pt x="5747915" y="247313"/>
                </a:cubicBezTo>
                <a:cubicBezTo>
                  <a:pt x="5756161" y="244592"/>
                  <a:pt x="5760326" y="240637"/>
                  <a:pt x="5760410" y="235447"/>
                </a:cubicBezTo>
                <a:cubicBezTo>
                  <a:pt x="5760326" y="230340"/>
                  <a:pt x="5756224" y="226489"/>
                  <a:pt x="5748104" y="223894"/>
                </a:cubicBezTo>
                <a:cubicBezTo>
                  <a:pt x="5739983" y="221299"/>
                  <a:pt x="5728263" y="219959"/>
                  <a:pt x="5712943" y="219875"/>
                </a:cubicBezTo>
                <a:close/>
                <a:moveTo>
                  <a:pt x="5712943" y="206062"/>
                </a:moveTo>
                <a:cubicBezTo>
                  <a:pt x="5734709" y="206146"/>
                  <a:pt x="5751410" y="208678"/>
                  <a:pt x="5763047" y="213659"/>
                </a:cubicBezTo>
                <a:cubicBezTo>
                  <a:pt x="5774683" y="218641"/>
                  <a:pt x="5780502" y="225903"/>
                  <a:pt x="5780502" y="235447"/>
                </a:cubicBezTo>
                <a:cubicBezTo>
                  <a:pt x="5780502" y="245074"/>
                  <a:pt x="5774725" y="252420"/>
                  <a:pt x="5763173" y="257485"/>
                </a:cubicBezTo>
                <a:cubicBezTo>
                  <a:pt x="5751620" y="262550"/>
                  <a:pt x="5735128" y="265082"/>
                  <a:pt x="5713696" y="265082"/>
                </a:cubicBezTo>
                <a:cubicBezTo>
                  <a:pt x="5691596" y="265082"/>
                  <a:pt x="5674706" y="262591"/>
                  <a:pt x="5663027" y="257610"/>
                </a:cubicBezTo>
                <a:cubicBezTo>
                  <a:pt x="5651349" y="252629"/>
                  <a:pt x="5645552" y="245241"/>
                  <a:pt x="5645636" y="235447"/>
                </a:cubicBezTo>
                <a:cubicBezTo>
                  <a:pt x="5645552" y="225819"/>
                  <a:pt x="5651286" y="218536"/>
                  <a:pt x="5662839" y="213597"/>
                </a:cubicBezTo>
                <a:cubicBezTo>
                  <a:pt x="5674392" y="208657"/>
                  <a:pt x="5691093" y="206146"/>
                  <a:pt x="5712943" y="206062"/>
                </a:cubicBezTo>
                <a:close/>
                <a:moveTo>
                  <a:pt x="8160868" y="200286"/>
                </a:moveTo>
                <a:cubicBezTo>
                  <a:pt x="8142869" y="200453"/>
                  <a:pt x="8128846" y="202630"/>
                  <a:pt x="8118800" y="206816"/>
                </a:cubicBezTo>
                <a:cubicBezTo>
                  <a:pt x="8108754" y="211001"/>
                  <a:pt x="8103774" y="216862"/>
                  <a:pt x="8103858" y="224396"/>
                </a:cubicBezTo>
                <a:cubicBezTo>
                  <a:pt x="8103774" y="229252"/>
                  <a:pt x="8105971" y="233458"/>
                  <a:pt x="8110450" y="237016"/>
                </a:cubicBezTo>
                <a:cubicBezTo>
                  <a:pt x="8114928" y="240574"/>
                  <a:pt x="8121396" y="243295"/>
                  <a:pt x="8129851" y="245178"/>
                </a:cubicBezTo>
                <a:cubicBezTo>
                  <a:pt x="8138306" y="247062"/>
                  <a:pt x="8148394" y="248004"/>
                  <a:pt x="8160114" y="248004"/>
                </a:cubicBezTo>
                <a:cubicBezTo>
                  <a:pt x="8172002" y="248004"/>
                  <a:pt x="8182278" y="247083"/>
                  <a:pt x="8190942" y="245241"/>
                </a:cubicBezTo>
                <a:cubicBezTo>
                  <a:pt x="8199608" y="243400"/>
                  <a:pt x="8206262" y="240700"/>
                  <a:pt x="8210909" y="237142"/>
                </a:cubicBezTo>
                <a:cubicBezTo>
                  <a:pt x="8215555" y="233584"/>
                  <a:pt x="8217878" y="229335"/>
                  <a:pt x="8217878" y="224396"/>
                </a:cubicBezTo>
                <a:cubicBezTo>
                  <a:pt x="8217794" y="216862"/>
                  <a:pt x="8212730" y="211001"/>
                  <a:pt x="8202684" y="206816"/>
                </a:cubicBezTo>
                <a:cubicBezTo>
                  <a:pt x="8192638" y="202630"/>
                  <a:pt x="8178700" y="200453"/>
                  <a:pt x="8160868" y="200286"/>
                </a:cubicBezTo>
                <a:close/>
                <a:moveTo>
                  <a:pt x="4703647" y="198026"/>
                </a:moveTo>
                <a:lnTo>
                  <a:pt x="4723236" y="198026"/>
                </a:lnTo>
                <a:lnTo>
                  <a:pt x="4723236" y="242479"/>
                </a:lnTo>
                <a:lnTo>
                  <a:pt x="4859107" y="242479"/>
                </a:lnTo>
                <a:lnTo>
                  <a:pt x="4859107" y="259054"/>
                </a:lnTo>
                <a:lnTo>
                  <a:pt x="4703647" y="259054"/>
                </a:lnTo>
                <a:close/>
                <a:moveTo>
                  <a:pt x="6436843" y="197523"/>
                </a:moveTo>
                <a:cubicBezTo>
                  <a:pt x="6418844" y="197607"/>
                  <a:pt x="6404822" y="199805"/>
                  <a:pt x="6394776" y="204116"/>
                </a:cubicBezTo>
                <a:cubicBezTo>
                  <a:pt x="6384730" y="208427"/>
                  <a:pt x="6379749" y="214518"/>
                  <a:pt x="6379833" y="222387"/>
                </a:cubicBezTo>
                <a:cubicBezTo>
                  <a:pt x="6379749" y="227577"/>
                  <a:pt x="6381967" y="232035"/>
                  <a:pt x="6386488" y="235760"/>
                </a:cubicBezTo>
                <a:cubicBezTo>
                  <a:pt x="6391009" y="239486"/>
                  <a:pt x="6397559" y="242374"/>
                  <a:pt x="6406140" y="244425"/>
                </a:cubicBezTo>
                <a:cubicBezTo>
                  <a:pt x="6414721" y="246476"/>
                  <a:pt x="6424955" y="247502"/>
                  <a:pt x="6436843" y="247502"/>
                </a:cubicBezTo>
                <a:cubicBezTo>
                  <a:pt x="6448563" y="247502"/>
                  <a:pt x="6458693" y="246476"/>
                  <a:pt x="6467232" y="244425"/>
                </a:cubicBezTo>
                <a:cubicBezTo>
                  <a:pt x="6475770" y="242374"/>
                  <a:pt x="6482342" y="239486"/>
                  <a:pt x="6486946" y="235760"/>
                </a:cubicBezTo>
                <a:cubicBezTo>
                  <a:pt x="6491551" y="232035"/>
                  <a:pt x="6493854" y="227577"/>
                  <a:pt x="6493854" y="222387"/>
                </a:cubicBezTo>
                <a:cubicBezTo>
                  <a:pt x="6493770" y="214518"/>
                  <a:pt x="6488704" y="208427"/>
                  <a:pt x="6478659" y="204116"/>
                </a:cubicBezTo>
                <a:cubicBezTo>
                  <a:pt x="6468613" y="199805"/>
                  <a:pt x="6454675" y="197607"/>
                  <a:pt x="6436843" y="197523"/>
                </a:cubicBezTo>
                <a:close/>
                <a:moveTo>
                  <a:pt x="1168598" y="196454"/>
                </a:moveTo>
                <a:cubicBezTo>
                  <a:pt x="1172963" y="196454"/>
                  <a:pt x="1177031" y="197545"/>
                  <a:pt x="1180803" y="199728"/>
                </a:cubicBezTo>
                <a:cubicBezTo>
                  <a:pt x="1184573" y="201911"/>
                  <a:pt x="1187599" y="204912"/>
                  <a:pt x="1189880" y="208732"/>
                </a:cubicBezTo>
                <a:cubicBezTo>
                  <a:pt x="1192162" y="212552"/>
                  <a:pt x="1193304" y="216694"/>
                  <a:pt x="1193304" y="221159"/>
                </a:cubicBezTo>
                <a:cubicBezTo>
                  <a:pt x="1193304" y="225723"/>
                  <a:pt x="1192162" y="229915"/>
                  <a:pt x="1189880" y="233735"/>
                </a:cubicBezTo>
                <a:cubicBezTo>
                  <a:pt x="1187599" y="237555"/>
                  <a:pt x="1184573" y="240581"/>
                  <a:pt x="1180803" y="242814"/>
                </a:cubicBezTo>
                <a:cubicBezTo>
                  <a:pt x="1177031" y="245046"/>
                  <a:pt x="1172963" y="246162"/>
                  <a:pt x="1168598" y="246162"/>
                </a:cubicBezTo>
                <a:cubicBezTo>
                  <a:pt x="1164034" y="246162"/>
                  <a:pt x="1159817" y="245046"/>
                  <a:pt x="1155948" y="242814"/>
                </a:cubicBezTo>
                <a:cubicBezTo>
                  <a:pt x="1152078" y="240581"/>
                  <a:pt x="1149028" y="237555"/>
                  <a:pt x="1146795" y="233735"/>
                </a:cubicBezTo>
                <a:cubicBezTo>
                  <a:pt x="1144562" y="229915"/>
                  <a:pt x="1143496" y="225723"/>
                  <a:pt x="1143595" y="221159"/>
                </a:cubicBezTo>
                <a:cubicBezTo>
                  <a:pt x="1143496" y="216694"/>
                  <a:pt x="1144562" y="212552"/>
                  <a:pt x="1146795" y="208732"/>
                </a:cubicBezTo>
                <a:cubicBezTo>
                  <a:pt x="1149028" y="204912"/>
                  <a:pt x="1152078" y="201911"/>
                  <a:pt x="1155948" y="199728"/>
                </a:cubicBezTo>
                <a:cubicBezTo>
                  <a:pt x="1159817" y="197545"/>
                  <a:pt x="1164034" y="196454"/>
                  <a:pt x="1168598" y="196454"/>
                </a:cubicBezTo>
                <a:close/>
                <a:moveTo>
                  <a:pt x="3213514" y="196016"/>
                </a:moveTo>
                <a:lnTo>
                  <a:pt x="3233355" y="196016"/>
                </a:lnTo>
                <a:lnTo>
                  <a:pt x="3233355" y="242479"/>
                </a:lnTo>
                <a:lnTo>
                  <a:pt x="3362947" y="242479"/>
                </a:lnTo>
                <a:lnTo>
                  <a:pt x="3362947" y="259054"/>
                </a:lnTo>
                <a:lnTo>
                  <a:pt x="3213514" y="259054"/>
                </a:lnTo>
                <a:close/>
                <a:moveTo>
                  <a:pt x="403472" y="195858"/>
                </a:moveTo>
                <a:cubicBezTo>
                  <a:pt x="365868" y="195858"/>
                  <a:pt x="347067" y="203597"/>
                  <a:pt x="347067" y="219075"/>
                </a:cubicBezTo>
                <a:cubicBezTo>
                  <a:pt x="347067" y="226715"/>
                  <a:pt x="351780" y="232495"/>
                  <a:pt x="361205" y="236414"/>
                </a:cubicBezTo>
                <a:cubicBezTo>
                  <a:pt x="370631" y="240333"/>
                  <a:pt x="384372" y="242293"/>
                  <a:pt x="402431" y="242293"/>
                </a:cubicBezTo>
                <a:cubicBezTo>
                  <a:pt x="420588" y="242293"/>
                  <a:pt x="434380" y="240358"/>
                  <a:pt x="443805" y="236488"/>
                </a:cubicBezTo>
                <a:cubicBezTo>
                  <a:pt x="453231" y="232619"/>
                  <a:pt x="457993" y="226814"/>
                  <a:pt x="458093" y="219075"/>
                </a:cubicBezTo>
                <a:cubicBezTo>
                  <a:pt x="457993" y="211436"/>
                  <a:pt x="453306" y="205656"/>
                  <a:pt x="444028" y="201737"/>
                </a:cubicBezTo>
                <a:cubicBezTo>
                  <a:pt x="434751" y="197818"/>
                  <a:pt x="421232" y="195858"/>
                  <a:pt x="403472" y="195858"/>
                </a:cubicBezTo>
                <a:close/>
                <a:moveTo>
                  <a:pt x="6227061" y="195012"/>
                </a:moveTo>
                <a:cubicBezTo>
                  <a:pt x="6215675" y="195012"/>
                  <a:pt x="6205818" y="196079"/>
                  <a:pt x="6197488" y="198214"/>
                </a:cubicBezTo>
                <a:cubicBezTo>
                  <a:pt x="6189158" y="200349"/>
                  <a:pt x="6182796" y="203404"/>
                  <a:pt x="6178401" y="207381"/>
                </a:cubicBezTo>
                <a:cubicBezTo>
                  <a:pt x="6174006" y="211357"/>
                  <a:pt x="6171808" y="216108"/>
                  <a:pt x="6171808" y="221633"/>
                </a:cubicBezTo>
                <a:cubicBezTo>
                  <a:pt x="6171808" y="226907"/>
                  <a:pt x="6173985" y="231491"/>
                  <a:pt x="6178338" y="235384"/>
                </a:cubicBezTo>
                <a:cubicBezTo>
                  <a:pt x="6182691" y="239277"/>
                  <a:pt x="6188991" y="242269"/>
                  <a:pt x="6197237" y="244362"/>
                </a:cubicBezTo>
                <a:cubicBezTo>
                  <a:pt x="6205483" y="246455"/>
                  <a:pt x="6215215" y="247502"/>
                  <a:pt x="6226433" y="247502"/>
                </a:cubicBezTo>
                <a:cubicBezTo>
                  <a:pt x="6237902" y="247502"/>
                  <a:pt x="6247822" y="246476"/>
                  <a:pt x="6256194" y="244425"/>
                </a:cubicBezTo>
                <a:cubicBezTo>
                  <a:pt x="6264565" y="242374"/>
                  <a:pt x="6271011" y="239402"/>
                  <a:pt x="6275532" y="235509"/>
                </a:cubicBezTo>
                <a:cubicBezTo>
                  <a:pt x="6280053" y="231617"/>
                  <a:pt x="6282313" y="226991"/>
                  <a:pt x="6282313" y="221633"/>
                </a:cubicBezTo>
                <a:cubicBezTo>
                  <a:pt x="6282313" y="216108"/>
                  <a:pt x="6280094" y="211357"/>
                  <a:pt x="6275658" y="207381"/>
                </a:cubicBezTo>
                <a:cubicBezTo>
                  <a:pt x="6271221" y="203404"/>
                  <a:pt x="6264837" y="200349"/>
                  <a:pt x="6256508" y="198214"/>
                </a:cubicBezTo>
                <a:cubicBezTo>
                  <a:pt x="6248178" y="196079"/>
                  <a:pt x="6238362" y="195012"/>
                  <a:pt x="6227061" y="195012"/>
                </a:cubicBezTo>
                <a:close/>
                <a:moveTo>
                  <a:pt x="5856674" y="194007"/>
                </a:moveTo>
                <a:lnTo>
                  <a:pt x="5876514" y="194007"/>
                </a:lnTo>
                <a:lnTo>
                  <a:pt x="5876514" y="242479"/>
                </a:lnTo>
                <a:lnTo>
                  <a:pt x="6011129" y="242479"/>
                </a:lnTo>
                <a:lnTo>
                  <a:pt x="6011129" y="259054"/>
                </a:lnTo>
                <a:lnTo>
                  <a:pt x="5856674" y="259054"/>
                </a:lnTo>
                <a:close/>
                <a:moveTo>
                  <a:pt x="2922974" y="194007"/>
                </a:moveTo>
                <a:lnTo>
                  <a:pt x="2942815" y="194007"/>
                </a:lnTo>
                <a:lnTo>
                  <a:pt x="2942815" y="242479"/>
                </a:lnTo>
                <a:lnTo>
                  <a:pt x="3077430" y="242479"/>
                </a:lnTo>
                <a:lnTo>
                  <a:pt x="3077430" y="259054"/>
                </a:lnTo>
                <a:lnTo>
                  <a:pt x="2922974" y="259054"/>
                </a:lnTo>
                <a:close/>
                <a:moveTo>
                  <a:pt x="7304474" y="193505"/>
                </a:moveTo>
                <a:lnTo>
                  <a:pt x="7324063" y="193505"/>
                </a:lnTo>
                <a:lnTo>
                  <a:pt x="7324063" y="241976"/>
                </a:lnTo>
                <a:lnTo>
                  <a:pt x="7459934" y="241976"/>
                </a:lnTo>
                <a:lnTo>
                  <a:pt x="7459934" y="258301"/>
                </a:lnTo>
                <a:lnTo>
                  <a:pt x="7304474" y="258301"/>
                </a:lnTo>
                <a:close/>
                <a:moveTo>
                  <a:pt x="4213137" y="187477"/>
                </a:moveTo>
                <a:lnTo>
                  <a:pt x="4232727" y="187477"/>
                </a:lnTo>
                <a:lnTo>
                  <a:pt x="4232727" y="242479"/>
                </a:lnTo>
                <a:lnTo>
                  <a:pt x="4364328" y="242479"/>
                </a:lnTo>
                <a:lnTo>
                  <a:pt x="4364328" y="259054"/>
                </a:lnTo>
                <a:lnTo>
                  <a:pt x="4213137" y="259054"/>
                </a:lnTo>
                <a:close/>
                <a:moveTo>
                  <a:pt x="4426185" y="186222"/>
                </a:moveTo>
                <a:lnTo>
                  <a:pt x="4576371" y="186222"/>
                </a:lnTo>
                <a:lnTo>
                  <a:pt x="4576371" y="263826"/>
                </a:lnTo>
                <a:lnTo>
                  <a:pt x="4556781" y="263826"/>
                </a:lnTo>
                <a:lnTo>
                  <a:pt x="4556781" y="202546"/>
                </a:lnTo>
                <a:lnTo>
                  <a:pt x="4426185" y="202546"/>
                </a:lnTo>
                <a:close/>
                <a:moveTo>
                  <a:pt x="627458" y="182464"/>
                </a:moveTo>
                <a:lnTo>
                  <a:pt x="817066" y="182464"/>
                </a:lnTo>
                <a:lnTo>
                  <a:pt x="817066" y="270868"/>
                </a:lnTo>
                <a:lnTo>
                  <a:pt x="779264" y="270868"/>
                </a:lnTo>
                <a:lnTo>
                  <a:pt x="779264" y="212229"/>
                </a:lnTo>
                <a:lnTo>
                  <a:pt x="627458" y="212229"/>
                </a:lnTo>
                <a:close/>
                <a:moveTo>
                  <a:pt x="6436843" y="181952"/>
                </a:moveTo>
                <a:cubicBezTo>
                  <a:pt x="6452749" y="181952"/>
                  <a:pt x="6466436" y="183501"/>
                  <a:pt x="6477906" y="186598"/>
                </a:cubicBezTo>
                <a:cubicBezTo>
                  <a:pt x="6489374" y="189696"/>
                  <a:pt x="6498186" y="194279"/>
                  <a:pt x="6504338" y="200349"/>
                </a:cubicBezTo>
                <a:cubicBezTo>
                  <a:pt x="6510492" y="206418"/>
                  <a:pt x="6513610" y="213764"/>
                  <a:pt x="6513694" y="222387"/>
                </a:cubicBezTo>
                <a:cubicBezTo>
                  <a:pt x="6513610" y="230926"/>
                  <a:pt x="6510492" y="238230"/>
                  <a:pt x="6504338" y="244299"/>
                </a:cubicBezTo>
                <a:cubicBezTo>
                  <a:pt x="6498186" y="250369"/>
                  <a:pt x="6489374" y="254973"/>
                  <a:pt x="6477906" y="258113"/>
                </a:cubicBezTo>
                <a:cubicBezTo>
                  <a:pt x="6466436" y="261252"/>
                  <a:pt x="6452749" y="262822"/>
                  <a:pt x="6436843" y="262822"/>
                </a:cubicBezTo>
                <a:cubicBezTo>
                  <a:pt x="6420770" y="262822"/>
                  <a:pt x="6406956" y="261252"/>
                  <a:pt x="6395404" y="258113"/>
                </a:cubicBezTo>
                <a:cubicBezTo>
                  <a:pt x="6383851" y="254973"/>
                  <a:pt x="6375019" y="250369"/>
                  <a:pt x="6368908" y="244299"/>
                </a:cubicBezTo>
                <a:cubicBezTo>
                  <a:pt x="6362796" y="238230"/>
                  <a:pt x="6359741" y="230926"/>
                  <a:pt x="6359741" y="222387"/>
                </a:cubicBezTo>
                <a:cubicBezTo>
                  <a:pt x="6359741" y="213764"/>
                  <a:pt x="6362796" y="206418"/>
                  <a:pt x="6368908" y="200349"/>
                </a:cubicBezTo>
                <a:cubicBezTo>
                  <a:pt x="6375019" y="194279"/>
                  <a:pt x="6383851" y="189696"/>
                  <a:pt x="6395404" y="186598"/>
                </a:cubicBezTo>
                <a:cubicBezTo>
                  <a:pt x="6406956" y="183501"/>
                  <a:pt x="6420770" y="181952"/>
                  <a:pt x="6436843" y="181952"/>
                </a:cubicBezTo>
                <a:close/>
                <a:moveTo>
                  <a:pt x="6227061" y="179441"/>
                </a:moveTo>
                <a:cubicBezTo>
                  <a:pt x="6242464" y="179441"/>
                  <a:pt x="6255775" y="181094"/>
                  <a:pt x="6266993" y="184401"/>
                </a:cubicBezTo>
                <a:cubicBezTo>
                  <a:pt x="6278211" y="187708"/>
                  <a:pt x="6286834" y="192521"/>
                  <a:pt x="6292861" y="198842"/>
                </a:cubicBezTo>
                <a:cubicBezTo>
                  <a:pt x="6298889" y="205162"/>
                  <a:pt x="6301902" y="212760"/>
                  <a:pt x="6301902" y="221633"/>
                </a:cubicBezTo>
                <a:cubicBezTo>
                  <a:pt x="6301902" y="230424"/>
                  <a:pt x="6298889" y="237937"/>
                  <a:pt x="6292861" y="244174"/>
                </a:cubicBezTo>
                <a:cubicBezTo>
                  <a:pt x="6286834" y="250411"/>
                  <a:pt x="6278211" y="255162"/>
                  <a:pt x="6266993" y="258427"/>
                </a:cubicBezTo>
                <a:cubicBezTo>
                  <a:pt x="6255775" y="261691"/>
                  <a:pt x="6242464" y="263324"/>
                  <a:pt x="6227061" y="263324"/>
                </a:cubicBezTo>
                <a:cubicBezTo>
                  <a:pt x="6211573" y="263324"/>
                  <a:pt x="6198220" y="261691"/>
                  <a:pt x="6187002" y="258427"/>
                </a:cubicBezTo>
                <a:cubicBezTo>
                  <a:pt x="6175785" y="255162"/>
                  <a:pt x="6167183" y="250411"/>
                  <a:pt x="6161197" y="244174"/>
                </a:cubicBezTo>
                <a:cubicBezTo>
                  <a:pt x="6155211" y="237937"/>
                  <a:pt x="6152219" y="230424"/>
                  <a:pt x="6152219" y="221633"/>
                </a:cubicBezTo>
                <a:cubicBezTo>
                  <a:pt x="6152219" y="212760"/>
                  <a:pt x="6155211" y="205162"/>
                  <a:pt x="6161197" y="198842"/>
                </a:cubicBezTo>
                <a:cubicBezTo>
                  <a:pt x="6167183" y="192521"/>
                  <a:pt x="6175785" y="187708"/>
                  <a:pt x="6187002" y="184401"/>
                </a:cubicBezTo>
                <a:cubicBezTo>
                  <a:pt x="6198220" y="181094"/>
                  <a:pt x="6211573" y="179441"/>
                  <a:pt x="6227061" y="179441"/>
                </a:cubicBezTo>
                <a:close/>
                <a:moveTo>
                  <a:pt x="6578816" y="172660"/>
                </a:moveTo>
                <a:lnTo>
                  <a:pt x="6731514" y="172660"/>
                </a:lnTo>
                <a:lnTo>
                  <a:pt x="6731514" y="222638"/>
                </a:lnTo>
                <a:lnTo>
                  <a:pt x="6598908" y="222638"/>
                </a:lnTo>
                <a:lnTo>
                  <a:pt x="6598908" y="245744"/>
                </a:lnTo>
                <a:lnTo>
                  <a:pt x="6738294" y="245744"/>
                </a:lnTo>
                <a:lnTo>
                  <a:pt x="6738294" y="261315"/>
                </a:lnTo>
                <a:lnTo>
                  <a:pt x="6579318" y="261315"/>
                </a:lnTo>
                <a:lnTo>
                  <a:pt x="6579318" y="208071"/>
                </a:lnTo>
                <a:lnTo>
                  <a:pt x="6712175" y="208071"/>
                </a:lnTo>
                <a:lnTo>
                  <a:pt x="6712175" y="187728"/>
                </a:lnTo>
                <a:lnTo>
                  <a:pt x="6578816" y="187728"/>
                </a:lnTo>
                <a:close/>
                <a:moveTo>
                  <a:pt x="7814842" y="169395"/>
                </a:moveTo>
                <a:lnTo>
                  <a:pt x="7963522" y="169395"/>
                </a:lnTo>
                <a:lnTo>
                  <a:pt x="7963522" y="221382"/>
                </a:lnTo>
                <a:lnTo>
                  <a:pt x="7834934" y="221382"/>
                </a:lnTo>
                <a:lnTo>
                  <a:pt x="7834934" y="244990"/>
                </a:lnTo>
                <a:lnTo>
                  <a:pt x="7972060" y="244990"/>
                </a:lnTo>
                <a:lnTo>
                  <a:pt x="7972060" y="260812"/>
                </a:lnTo>
                <a:lnTo>
                  <a:pt x="7815344" y="260812"/>
                </a:lnTo>
                <a:lnTo>
                  <a:pt x="7815344" y="206062"/>
                </a:lnTo>
                <a:lnTo>
                  <a:pt x="7944434" y="206062"/>
                </a:lnTo>
                <a:lnTo>
                  <a:pt x="7944434" y="185217"/>
                </a:lnTo>
                <a:lnTo>
                  <a:pt x="7814842" y="185217"/>
                </a:lnTo>
                <a:close/>
                <a:moveTo>
                  <a:pt x="402431" y="166688"/>
                </a:moveTo>
                <a:cubicBezTo>
                  <a:pt x="421679" y="166688"/>
                  <a:pt x="438298" y="168772"/>
                  <a:pt x="452288" y="172939"/>
                </a:cubicBezTo>
                <a:cubicBezTo>
                  <a:pt x="466278" y="177106"/>
                  <a:pt x="477044" y="183109"/>
                  <a:pt x="484584" y="190947"/>
                </a:cubicBezTo>
                <a:cubicBezTo>
                  <a:pt x="492125" y="198785"/>
                  <a:pt x="495895" y="208161"/>
                  <a:pt x="495895" y="219075"/>
                </a:cubicBezTo>
                <a:cubicBezTo>
                  <a:pt x="495895" y="229990"/>
                  <a:pt x="492125" y="239341"/>
                  <a:pt x="484584" y="247130"/>
                </a:cubicBezTo>
                <a:cubicBezTo>
                  <a:pt x="477044" y="254918"/>
                  <a:pt x="466278" y="260871"/>
                  <a:pt x="452288" y="264989"/>
                </a:cubicBezTo>
                <a:cubicBezTo>
                  <a:pt x="438298" y="269106"/>
                  <a:pt x="421679" y="271165"/>
                  <a:pt x="402431" y="271165"/>
                </a:cubicBezTo>
                <a:cubicBezTo>
                  <a:pt x="383282" y="271165"/>
                  <a:pt x="366712" y="269106"/>
                  <a:pt x="352723" y="264989"/>
                </a:cubicBezTo>
                <a:cubicBezTo>
                  <a:pt x="338733" y="260871"/>
                  <a:pt x="327992" y="254893"/>
                  <a:pt x="320501" y="247055"/>
                </a:cubicBezTo>
                <a:cubicBezTo>
                  <a:pt x="313010" y="239217"/>
                  <a:pt x="309264" y="229890"/>
                  <a:pt x="309264" y="219075"/>
                </a:cubicBezTo>
                <a:cubicBezTo>
                  <a:pt x="309264" y="208261"/>
                  <a:pt x="313010" y="198909"/>
                  <a:pt x="320501" y="191021"/>
                </a:cubicBezTo>
                <a:cubicBezTo>
                  <a:pt x="327992" y="183133"/>
                  <a:pt x="338733" y="177106"/>
                  <a:pt x="352723" y="172939"/>
                </a:cubicBezTo>
                <a:cubicBezTo>
                  <a:pt x="366712" y="168772"/>
                  <a:pt x="383282" y="166688"/>
                  <a:pt x="402431" y="166688"/>
                </a:cubicBezTo>
                <a:close/>
                <a:moveTo>
                  <a:pt x="966489" y="158949"/>
                </a:moveTo>
                <a:lnTo>
                  <a:pt x="966489" y="210443"/>
                </a:lnTo>
                <a:lnTo>
                  <a:pt x="1013817" y="210443"/>
                </a:lnTo>
                <a:lnTo>
                  <a:pt x="1013817" y="158949"/>
                </a:lnTo>
                <a:close/>
                <a:moveTo>
                  <a:pt x="4677527" y="158847"/>
                </a:moveTo>
                <a:lnTo>
                  <a:pt x="4881961" y="158847"/>
                </a:lnTo>
                <a:lnTo>
                  <a:pt x="4881961" y="174920"/>
                </a:lnTo>
                <a:lnTo>
                  <a:pt x="4791046" y="174920"/>
                </a:lnTo>
                <a:lnTo>
                  <a:pt x="4791046" y="218620"/>
                </a:lnTo>
                <a:lnTo>
                  <a:pt x="4771457" y="218620"/>
                </a:lnTo>
                <a:lnTo>
                  <a:pt x="4771457" y="174920"/>
                </a:lnTo>
                <a:lnTo>
                  <a:pt x="4677527" y="174920"/>
                </a:lnTo>
                <a:close/>
                <a:moveTo>
                  <a:pt x="5830303" y="158344"/>
                </a:moveTo>
                <a:lnTo>
                  <a:pt x="6033733" y="158344"/>
                </a:lnTo>
                <a:lnTo>
                  <a:pt x="6033733" y="174418"/>
                </a:lnTo>
                <a:lnTo>
                  <a:pt x="5830303" y="174418"/>
                </a:lnTo>
                <a:close/>
                <a:moveTo>
                  <a:pt x="5703148" y="158344"/>
                </a:moveTo>
                <a:lnTo>
                  <a:pt x="5722738" y="158344"/>
                </a:lnTo>
                <a:lnTo>
                  <a:pt x="5722738" y="179441"/>
                </a:lnTo>
                <a:lnTo>
                  <a:pt x="5796073" y="179441"/>
                </a:lnTo>
                <a:lnTo>
                  <a:pt x="5796073" y="195012"/>
                </a:lnTo>
                <a:lnTo>
                  <a:pt x="5630316" y="195012"/>
                </a:lnTo>
                <a:lnTo>
                  <a:pt x="5630316" y="179441"/>
                </a:lnTo>
                <a:lnTo>
                  <a:pt x="5703148" y="179441"/>
                </a:lnTo>
                <a:close/>
                <a:moveTo>
                  <a:pt x="2896603" y="158344"/>
                </a:moveTo>
                <a:lnTo>
                  <a:pt x="3100033" y="158344"/>
                </a:lnTo>
                <a:lnTo>
                  <a:pt x="3100033" y="174418"/>
                </a:lnTo>
                <a:lnTo>
                  <a:pt x="2896603" y="174418"/>
                </a:lnTo>
                <a:close/>
                <a:moveTo>
                  <a:pt x="2084235" y="155833"/>
                </a:moveTo>
                <a:lnTo>
                  <a:pt x="2163849" y="155833"/>
                </a:lnTo>
                <a:lnTo>
                  <a:pt x="2163849" y="175673"/>
                </a:lnTo>
                <a:lnTo>
                  <a:pt x="2084235" y="175673"/>
                </a:lnTo>
                <a:close/>
                <a:moveTo>
                  <a:pt x="7277852" y="154577"/>
                </a:moveTo>
                <a:lnTo>
                  <a:pt x="7482286" y="154577"/>
                </a:lnTo>
                <a:lnTo>
                  <a:pt x="7482286" y="170650"/>
                </a:lnTo>
                <a:lnTo>
                  <a:pt x="7277852" y="170650"/>
                </a:lnTo>
                <a:close/>
                <a:moveTo>
                  <a:pt x="0" y="147340"/>
                </a:moveTo>
                <a:lnTo>
                  <a:pt x="247054" y="147340"/>
                </a:lnTo>
                <a:lnTo>
                  <a:pt x="247054" y="178297"/>
                </a:lnTo>
                <a:lnTo>
                  <a:pt x="141684" y="178297"/>
                </a:lnTo>
                <a:lnTo>
                  <a:pt x="141684" y="270868"/>
                </a:lnTo>
                <a:lnTo>
                  <a:pt x="104180" y="270868"/>
                </a:lnTo>
                <a:lnTo>
                  <a:pt x="104180" y="178297"/>
                </a:lnTo>
                <a:lnTo>
                  <a:pt x="0" y="178297"/>
                </a:lnTo>
                <a:close/>
                <a:moveTo>
                  <a:pt x="6335128" y="145536"/>
                </a:moveTo>
                <a:lnTo>
                  <a:pt x="6538808" y="145536"/>
                </a:lnTo>
                <a:lnTo>
                  <a:pt x="6538808" y="161860"/>
                </a:lnTo>
                <a:lnTo>
                  <a:pt x="6335128" y="161860"/>
                </a:lnTo>
                <a:close/>
                <a:moveTo>
                  <a:pt x="8059153" y="145033"/>
                </a:moveTo>
                <a:lnTo>
                  <a:pt x="8262582" y="145033"/>
                </a:lnTo>
                <a:lnTo>
                  <a:pt x="8262582" y="161358"/>
                </a:lnTo>
                <a:lnTo>
                  <a:pt x="8170412" y="161358"/>
                </a:lnTo>
                <a:lnTo>
                  <a:pt x="8170412" y="185217"/>
                </a:lnTo>
                <a:cubicBezTo>
                  <a:pt x="8191675" y="186138"/>
                  <a:pt x="8208188" y="189968"/>
                  <a:pt x="8219950" y="196707"/>
                </a:cubicBezTo>
                <a:cubicBezTo>
                  <a:pt x="8231712" y="203446"/>
                  <a:pt x="8237635" y="212676"/>
                  <a:pt x="8237719" y="224396"/>
                </a:cubicBezTo>
                <a:cubicBezTo>
                  <a:pt x="8237635" y="232684"/>
                  <a:pt x="8234538" y="239737"/>
                  <a:pt x="8228426" y="245555"/>
                </a:cubicBezTo>
                <a:cubicBezTo>
                  <a:pt x="8222315" y="251373"/>
                  <a:pt x="8213504" y="255789"/>
                  <a:pt x="8201993" y="258803"/>
                </a:cubicBezTo>
                <a:cubicBezTo>
                  <a:pt x="8190482" y="261817"/>
                  <a:pt x="8176774" y="263324"/>
                  <a:pt x="8160868" y="263324"/>
                </a:cubicBezTo>
                <a:cubicBezTo>
                  <a:pt x="8144710" y="263324"/>
                  <a:pt x="8130856" y="261817"/>
                  <a:pt x="8119303" y="258803"/>
                </a:cubicBezTo>
                <a:cubicBezTo>
                  <a:pt x="8107750" y="255789"/>
                  <a:pt x="8098939" y="251373"/>
                  <a:pt x="8092870" y="245555"/>
                </a:cubicBezTo>
                <a:cubicBezTo>
                  <a:pt x="8086800" y="239737"/>
                  <a:pt x="8083766" y="232684"/>
                  <a:pt x="8083766" y="224396"/>
                </a:cubicBezTo>
                <a:cubicBezTo>
                  <a:pt x="8083682" y="212676"/>
                  <a:pt x="8089521" y="203446"/>
                  <a:pt x="8101283" y="196707"/>
                </a:cubicBezTo>
                <a:cubicBezTo>
                  <a:pt x="8113045" y="189968"/>
                  <a:pt x="8129642" y="186138"/>
                  <a:pt x="8151073" y="185217"/>
                </a:cubicBezTo>
                <a:lnTo>
                  <a:pt x="8151073" y="161358"/>
                </a:lnTo>
                <a:lnTo>
                  <a:pt x="8059153" y="161358"/>
                </a:lnTo>
                <a:close/>
                <a:moveTo>
                  <a:pt x="6554203" y="137248"/>
                </a:moveTo>
                <a:lnTo>
                  <a:pt x="6757633" y="137248"/>
                </a:lnTo>
                <a:lnTo>
                  <a:pt x="6757633" y="153321"/>
                </a:lnTo>
                <a:lnTo>
                  <a:pt x="6554203" y="153321"/>
                </a:lnTo>
                <a:close/>
                <a:moveTo>
                  <a:pt x="8411206" y="127955"/>
                </a:moveTo>
                <a:cubicBezTo>
                  <a:pt x="8404341" y="127955"/>
                  <a:pt x="8398167" y="129420"/>
                  <a:pt x="8392684" y="132350"/>
                </a:cubicBezTo>
                <a:cubicBezTo>
                  <a:pt x="8387200" y="135281"/>
                  <a:pt x="8382931" y="139404"/>
                  <a:pt x="8379875" y="144719"/>
                </a:cubicBezTo>
                <a:cubicBezTo>
                  <a:pt x="8376820" y="150035"/>
                  <a:pt x="8375292" y="156000"/>
                  <a:pt x="8375292" y="162614"/>
                </a:cubicBezTo>
                <a:cubicBezTo>
                  <a:pt x="8375292" y="169311"/>
                  <a:pt x="8376820" y="175276"/>
                  <a:pt x="8379875" y="180508"/>
                </a:cubicBezTo>
                <a:cubicBezTo>
                  <a:pt x="8382931" y="185740"/>
                  <a:pt x="8387200" y="189821"/>
                  <a:pt x="8392684" y="192751"/>
                </a:cubicBezTo>
                <a:cubicBezTo>
                  <a:pt x="8398167" y="195681"/>
                  <a:pt x="8404341" y="197105"/>
                  <a:pt x="8411206" y="197021"/>
                </a:cubicBezTo>
                <a:cubicBezTo>
                  <a:pt x="8417987" y="197105"/>
                  <a:pt x="8424098" y="195681"/>
                  <a:pt x="8429540" y="192751"/>
                </a:cubicBezTo>
                <a:cubicBezTo>
                  <a:pt x="8434981" y="189821"/>
                  <a:pt x="8439251" y="185740"/>
                  <a:pt x="8442348" y="180508"/>
                </a:cubicBezTo>
                <a:cubicBezTo>
                  <a:pt x="8445446" y="175276"/>
                  <a:pt x="8447036" y="169311"/>
                  <a:pt x="8447120" y="162614"/>
                </a:cubicBezTo>
                <a:cubicBezTo>
                  <a:pt x="8447036" y="156000"/>
                  <a:pt x="8445446" y="150035"/>
                  <a:pt x="8442348" y="144719"/>
                </a:cubicBezTo>
                <a:cubicBezTo>
                  <a:pt x="8439251" y="139404"/>
                  <a:pt x="8434981" y="135281"/>
                  <a:pt x="8429540" y="132350"/>
                </a:cubicBezTo>
                <a:cubicBezTo>
                  <a:pt x="8424098" y="129420"/>
                  <a:pt x="8417987" y="127955"/>
                  <a:pt x="8411206" y="127955"/>
                </a:cubicBezTo>
                <a:close/>
                <a:moveTo>
                  <a:pt x="6883904" y="112887"/>
                </a:moveTo>
                <a:lnTo>
                  <a:pt x="6883904" y="154577"/>
                </a:lnTo>
                <a:lnTo>
                  <a:pt x="6999934" y="154577"/>
                </a:lnTo>
                <a:lnTo>
                  <a:pt x="6999934" y="112887"/>
                </a:lnTo>
                <a:close/>
                <a:moveTo>
                  <a:pt x="3736943" y="112384"/>
                </a:moveTo>
                <a:cubicBezTo>
                  <a:pt x="3730162" y="112384"/>
                  <a:pt x="3724176" y="113473"/>
                  <a:pt x="3718986" y="115649"/>
                </a:cubicBezTo>
                <a:cubicBezTo>
                  <a:pt x="3713795" y="117826"/>
                  <a:pt x="3709756" y="120881"/>
                  <a:pt x="3706868" y="124816"/>
                </a:cubicBezTo>
                <a:cubicBezTo>
                  <a:pt x="3703980" y="128751"/>
                  <a:pt x="3702536" y="133313"/>
                  <a:pt x="3702536" y="138504"/>
                </a:cubicBezTo>
                <a:cubicBezTo>
                  <a:pt x="3702536" y="143610"/>
                  <a:pt x="3703980" y="148089"/>
                  <a:pt x="3706868" y="151940"/>
                </a:cubicBezTo>
                <a:cubicBezTo>
                  <a:pt x="3709756" y="155791"/>
                  <a:pt x="3713775" y="158763"/>
                  <a:pt x="3718923" y="160856"/>
                </a:cubicBezTo>
                <a:cubicBezTo>
                  <a:pt x="3724072" y="162949"/>
                  <a:pt x="3730078" y="163953"/>
                  <a:pt x="3736943" y="163869"/>
                </a:cubicBezTo>
                <a:cubicBezTo>
                  <a:pt x="3743640" y="163953"/>
                  <a:pt x="3749563" y="162949"/>
                  <a:pt x="3754712" y="160856"/>
                </a:cubicBezTo>
                <a:cubicBezTo>
                  <a:pt x="3759860" y="158763"/>
                  <a:pt x="3763878" y="155791"/>
                  <a:pt x="3766767" y="151940"/>
                </a:cubicBezTo>
                <a:cubicBezTo>
                  <a:pt x="3769655" y="148089"/>
                  <a:pt x="3771099" y="143610"/>
                  <a:pt x="3771099" y="138504"/>
                </a:cubicBezTo>
                <a:cubicBezTo>
                  <a:pt x="3771099" y="133397"/>
                  <a:pt x="3769655" y="128855"/>
                  <a:pt x="3766767" y="124879"/>
                </a:cubicBezTo>
                <a:cubicBezTo>
                  <a:pt x="3763878" y="120902"/>
                  <a:pt x="3759860" y="117826"/>
                  <a:pt x="3754712" y="115649"/>
                </a:cubicBezTo>
                <a:cubicBezTo>
                  <a:pt x="3749563" y="113473"/>
                  <a:pt x="3743640" y="112384"/>
                  <a:pt x="3736943" y="112384"/>
                </a:cubicBezTo>
                <a:close/>
                <a:moveTo>
                  <a:pt x="3236871" y="112133"/>
                </a:moveTo>
                <a:cubicBezTo>
                  <a:pt x="3230592" y="112217"/>
                  <a:pt x="3225004" y="113410"/>
                  <a:pt x="3220107" y="115712"/>
                </a:cubicBezTo>
                <a:cubicBezTo>
                  <a:pt x="3215210" y="118014"/>
                  <a:pt x="3211421" y="121195"/>
                  <a:pt x="3208743" y="125256"/>
                </a:cubicBezTo>
                <a:cubicBezTo>
                  <a:pt x="3206064" y="129316"/>
                  <a:pt x="3204724" y="133983"/>
                  <a:pt x="3204724" y="139257"/>
                </a:cubicBezTo>
                <a:cubicBezTo>
                  <a:pt x="3204724" y="144531"/>
                  <a:pt x="3206064" y="149219"/>
                  <a:pt x="3208743" y="153321"/>
                </a:cubicBezTo>
                <a:cubicBezTo>
                  <a:pt x="3211421" y="157423"/>
                  <a:pt x="3215210" y="160584"/>
                  <a:pt x="3220107" y="162802"/>
                </a:cubicBezTo>
                <a:cubicBezTo>
                  <a:pt x="3225004" y="165021"/>
                  <a:pt x="3230592" y="166130"/>
                  <a:pt x="3236871" y="166130"/>
                </a:cubicBezTo>
                <a:cubicBezTo>
                  <a:pt x="3243150" y="166130"/>
                  <a:pt x="3248738" y="165021"/>
                  <a:pt x="3253635" y="162802"/>
                </a:cubicBezTo>
                <a:cubicBezTo>
                  <a:pt x="3258533" y="160584"/>
                  <a:pt x="3262363" y="157423"/>
                  <a:pt x="3265125" y="153321"/>
                </a:cubicBezTo>
                <a:cubicBezTo>
                  <a:pt x="3267888" y="149219"/>
                  <a:pt x="3269269" y="144531"/>
                  <a:pt x="3269269" y="139257"/>
                </a:cubicBezTo>
                <a:cubicBezTo>
                  <a:pt x="3269269" y="133983"/>
                  <a:pt x="3267888" y="129295"/>
                  <a:pt x="3265125" y="125193"/>
                </a:cubicBezTo>
                <a:cubicBezTo>
                  <a:pt x="3262363" y="121091"/>
                  <a:pt x="3258533" y="117910"/>
                  <a:pt x="3253635" y="115649"/>
                </a:cubicBezTo>
                <a:cubicBezTo>
                  <a:pt x="3248738" y="113389"/>
                  <a:pt x="3243150" y="112217"/>
                  <a:pt x="3236871" y="112133"/>
                </a:cubicBezTo>
                <a:close/>
                <a:moveTo>
                  <a:pt x="8411206" y="111380"/>
                </a:moveTo>
                <a:cubicBezTo>
                  <a:pt x="8421587" y="111380"/>
                  <a:pt x="8430921" y="113556"/>
                  <a:pt x="8439209" y="117910"/>
                </a:cubicBezTo>
                <a:cubicBezTo>
                  <a:pt x="8447497" y="122263"/>
                  <a:pt x="8454006" y="128332"/>
                  <a:pt x="8458736" y="136118"/>
                </a:cubicBezTo>
                <a:cubicBezTo>
                  <a:pt x="8463466" y="143903"/>
                  <a:pt x="8465872" y="152735"/>
                  <a:pt x="8465956" y="162614"/>
                </a:cubicBezTo>
                <a:cubicBezTo>
                  <a:pt x="8465872" y="172576"/>
                  <a:pt x="8463466" y="181429"/>
                  <a:pt x="8458736" y="189173"/>
                </a:cubicBezTo>
                <a:cubicBezTo>
                  <a:pt x="8454006" y="196916"/>
                  <a:pt x="8447497" y="202965"/>
                  <a:pt x="8439209" y="207318"/>
                </a:cubicBezTo>
                <a:cubicBezTo>
                  <a:pt x="8430921" y="211671"/>
                  <a:pt x="8421587" y="213848"/>
                  <a:pt x="8411206" y="213848"/>
                </a:cubicBezTo>
                <a:cubicBezTo>
                  <a:pt x="8400742" y="213848"/>
                  <a:pt x="8391344" y="211671"/>
                  <a:pt x="8383015" y="207318"/>
                </a:cubicBezTo>
                <a:cubicBezTo>
                  <a:pt x="8374685" y="202965"/>
                  <a:pt x="8368176" y="196916"/>
                  <a:pt x="8363488" y="189173"/>
                </a:cubicBezTo>
                <a:cubicBezTo>
                  <a:pt x="8358800" y="181429"/>
                  <a:pt x="8356456" y="172576"/>
                  <a:pt x="8356456" y="162614"/>
                </a:cubicBezTo>
                <a:cubicBezTo>
                  <a:pt x="8356456" y="152735"/>
                  <a:pt x="8358800" y="143903"/>
                  <a:pt x="8363488" y="136118"/>
                </a:cubicBezTo>
                <a:cubicBezTo>
                  <a:pt x="8368176" y="128332"/>
                  <a:pt x="8374685" y="122263"/>
                  <a:pt x="8383015" y="117910"/>
                </a:cubicBezTo>
                <a:cubicBezTo>
                  <a:pt x="8391344" y="113556"/>
                  <a:pt x="8400742" y="111380"/>
                  <a:pt x="8411206" y="111380"/>
                </a:cubicBezTo>
                <a:close/>
                <a:moveTo>
                  <a:pt x="5703148" y="107110"/>
                </a:moveTo>
                <a:lnTo>
                  <a:pt x="5722487" y="107110"/>
                </a:lnTo>
                <a:lnTo>
                  <a:pt x="5722487" y="133481"/>
                </a:lnTo>
                <a:lnTo>
                  <a:pt x="5815411" y="133481"/>
                </a:lnTo>
                <a:lnTo>
                  <a:pt x="5815411" y="149805"/>
                </a:lnTo>
                <a:lnTo>
                  <a:pt x="5610977" y="149805"/>
                </a:lnTo>
                <a:lnTo>
                  <a:pt x="5610977" y="133481"/>
                </a:lnTo>
                <a:lnTo>
                  <a:pt x="5703148" y="133481"/>
                </a:lnTo>
                <a:close/>
                <a:moveTo>
                  <a:pt x="3736943" y="97064"/>
                </a:moveTo>
                <a:cubicBezTo>
                  <a:pt x="3747240" y="97064"/>
                  <a:pt x="3756386" y="98760"/>
                  <a:pt x="3764381" y="102150"/>
                </a:cubicBezTo>
                <a:cubicBezTo>
                  <a:pt x="3772376" y="105540"/>
                  <a:pt x="3778633" y="110375"/>
                  <a:pt x="3783154" y="116654"/>
                </a:cubicBezTo>
                <a:cubicBezTo>
                  <a:pt x="3787675" y="122932"/>
                  <a:pt x="3789935" y="130216"/>
                  <a:pt x="3789935" y="138504"/>
                </a:cubicBezTo>
                <a:cubicBezTo>
                  <a:pt x="3789935" y="145787"/>
                  <a:pt x="3788135" y="152296"/>
                  <a:pt x="3784535" y="158030"/>
                </a:cubicBezTo>
                <a:cubicBezTo>
                  <a:pt x="3780936" y="163765"/>
                  <a:pt x="3775892" y="168432"/>
                  <a:pt x="3769404" y="172032"/>
                </a:cubicBezTo>
                <a:cubicBezTo>
                  <a:pt x="3762916" y="175632"/>
                  <a:pt x="3755360" y="177934"/>
                  <a:pt x="3746738" y="178938"/>
                </a:cubicBezTo>
                <a:lnTo>
                  <a:pt x="3746738" y="202797"/>
                </a:lnTo>
                <a:cubicBezTo>
                  <a:pt x="3769341" y="201709"/>
                  <a:pt x="3789768" y="199867"/>
                  <a:pt x="3808018" y="197272"/>
                </a:cubicBezTo>
                <a:lnTo>
                  <a:pt x="3809273" y="212341"/>
                </a:lnTo>
                <a:cubicBezTo>
                  <a:pt x="3787675" y="216024"/>
                  <a:pt x="3765490" y="218410"/>
                  <a:pt x="3742719" y="219499"/>
                </a:cubicBezTo>
                <a:cubicBezTo>
                  <a:pt x="3719949" y="220587"/>
                  <a:pt x="3695252" y="221131"/>
                  <a:pt x="3668631" y="221131"/>
                </a:cubicBezTo>
                <a:lnTo>
                  <a:pt x="3665366" y="204304"/>
                </a:lnTo>
                <a:cubicBezTo>
                  <a:pt x="3688723" y="204304"/>
                  <a:pt x="3709233" y="204053"/>
                  <a:pt x="3726897" y="203551"/>
                </a:cubicBezTo>
                <a:lnTo>
                  <a:pt x="3726897" y="178938"/>
                </a:lnTo>
                <a:cubicBezTo>
                  <a:pt x="3718274" y="177934"/>
                  <a:pt x="3710719" y="175632"/>
                  <a:pt x="3704231" y="172032"/>
                </a:cubicBezTo>
                <a:cubicBezTo>
                  <a:pt x="3697743" y="168432"/>
                  <a:pt x="3692762" y="163765"/>
                  <a:pt x="3689288" y="158030"/>
                </a:cubicBezTo>
                <a:cubicBezTo>
                  <a:pt x="3685813" y="152296"/>
                  <a:pt x="3684118" y="145787"/>
                  <a:pt x="3684202" y="138504"/>
                </a:cubicBezTo>
                <a:cubicBezTo>
                  <a:pt x="3684118" y="130216"/>
                  <a:pt x="3686274" y="122932"/>
                  <a:pt x="3690669" y="116654"/>
                </a:cubicBezTo>
                <a:cubicBezTo>
                  <a:pt x="3695064" y="110375"/>
                  <a:pt x="3701259" y="105540"/>
                  <a:pt x="3709254" y="102150"/>
                </a:cubicBezTo>
                <a:cubicBezTo>
                  <a:pt x="3717249" y="98760"/>
                  <a:pt x="3726478" y="97064"/>
                  <a:pt x="3736943" y="97064"/>
                </a:cubicBezTo>
                <a:close/>
                <a:moveTo>
                  <a:pt x="3236871" y="96562"/>
                </a:moveTo>
                <a:cubicBezTo>
                  <a:pt x="3246750" y="96562"/>
                  <a:pt x="3255540" y="98341"/>
                  <a:pt x="3263242" y="101899"/>
                </a:cubicBezTo>
                <a:cubicBezTo>
                  <a:pt x="3270943" y="105457"/>
                  <a:pt x="3276971" y="110459"/>
                  <a:pt x="3281324" y="116905"/>
                </a:cubicBezTo>
                <a:cubicBezTo>
                  <a:pt x="3285677" y="123351"/>
                  <a:pt x="3287854" y="130802"/>
                  <a:pt x="3287854" y="139257"/>
                </a:cubicBezTo>
                <a:cubicBezTo>
                  <a:pt x="3287854" y="147629"/>
                  <a:pt x="3285677" y="155037"/>
                  <a:pt x="3281324" y="161484"/>
                </a:cubicBezTo>
                <a:cubicBezTo>
                  <a:pt x="3276971" y="167930"/>
                  <a:pt x="3270943" y="172953"/>
                  <a:pt x="3263242" y="176552"/>
                </a:cubicBezTo>
                <a:cubicBezTo>
                  <a:pt x="3255540" y="180152"/>
                  <a:pt x="3246750" y="181952"/>
                  <a:pt x="3236871" y="181952"/>
                </a:cubicBezTo>
                <a:cubicBezTo>
                  <a:pt x="3226993" y="181952"/>
                  <a:pt x="3218223" y="180152"/>
                  <a:pt x="3210563" y="176552"/>
                </a:cubicBezTo>
                <a:cubicBezTo>
                  <a:pt x="3202903" y="172953"/>
                  <a:pt x="3196939" y="167930"/>
                  <a:pt x="3192669" y="161484"/>
                </a:cubicBezTo>
                <a:cubicBezTo>
                  <a:pt x="3188400" y="155037"/>
                  <a:pt x="3186307" y="147629"/>
                  <a:pt x="3186390" y="139257"/>
                </a:cubicBezTo>
                <a:cubicBezTo>
                  <a:pt x="3186307" y="130802"/>
                  <a:pt x="3188400" y="123351"/>
                  <a:pt x="3192669" y="116905"/>
                </a:cubicBezTo>
                <a:cubicBezTo>
                  <a:pt x="3196939" y="110459"/>
                  <a:pt x="3202903" y="105457"/>
                  <a:pt x="3210563" y="101899"/>
                </a:cubicBezTo>
                <a:cubicBezTo>
                  <a:pt x="3218223" y="98341"/>
                  <a:pt x="3226993" y="96562"/>
                  <a:pt x="3236871" y="96562"/>
                </a:cubicBezTo>
                <a:close/>
                <a:moveTo>
                  <a:pt x="4724492" y="91539"/>
                </a:moveTo>
                <a:lnTo>
                  <a:pt x="4724492" y="120923"/>
                </a:lnTo>
                <a:lnTo>
                  <a:pt x="4834997" y="120923"/>
                </a:lnTo>
                <a:lnTo>
                  <a:pt x="4834997" y="91539"/>
                </a:lnTo>
                <a:close/>
                <a:moveTo>
                  <a:pt x="1988613" y="91037"/>
                </a:moveTo>
                <a:lnTo>
                  <a:pt x="1959732" y="172408"/>
                </a:lnTo>
                <a:lnTo>
                  <a:pt x="2019002" y="172408"/>
                </a:lnTo>
                <a:lnTo>
                  <a:pt x="1990120" y="91037"/>
                </a:lnTo>
                <a:close/>
                <a:moveTo>
                  <a:pt x="1674288" y="91037"/>
                </a:moveTo>
                <a:lnTo>
                  <a:pt x="1645407" y="172408"/>
                </a:lnTo>
                <a:lnTo>
                  <a:pt x="1704677" y="172408"/>
                </a:lnTo>
                <a:lnTo>
                  <a:pt x="1675795" y="91037"/>
                </a:lnTo>
                <a:close/>
                <a:moveTo>
                  <a:pt x="1168598" y="83047"/>
                </a:moveTo>
                <a:cubicBezTo>
                  <a:pt x="1172963" y="83047"/>
                  <a:pt x="1177031" y="84138"/>
                  <a:pt x="1180803" y="86321"/>
                </a:cubicBezTo>
                <a:cubicBezTo>
                  <a:pt x="1184573" y="88504"/>
                  <a:pt x="1187599" y="91505"/>
                  <a:pt x="1189880" y="95325"/>
                </a:cubicBezTo>
                <a:cubicBezTo>
                  <a:pt x="1192162" y="99145"/>
                  <a:pt x="1193304" y="103287"/>
                  <a:pt x="1193304" y="107752"/>
                </a:cubicBezTo>
                <a:cubicBezTo>
                  <a:pt x="1193304" y="112316"/>
                  <a:pt x="1192162" y="116508"/>
                  <a:pt x="1189880" y="120328"/>
                </a:cubicBezTo>
                <a:cubicBezTo>
                  <a:pt x="1187599" y="124148"/>
                  <a:pt x="1184573" y="127174"/>
                  <a:pt x="1180803" y="129406"/>
                </a:cubicBezTo>
                <a:cubicBezTo>
                  <a:pt x="1177031" y="131639"/>
                  <a:pt x="1172963" y="132755"/>
                  <a:pt x="1168598" y="132755"/>
                </a:cubicBezTo>
                <a:cubicBezTo>
                  <a:pt x="1164034" y="132755"/>
                  <a:pt x="1159817" y="131639"/>
                  <a:pt x="1155948" y="129406"/>
                </a:cubicBezTo>
                <a:cubicBezTo>
                  <a:pt x="1152078" y="127174"/>
                  <a:pt x="1149028" y="124148"/>
                  <a:pt x="1146795" y="120328"/>
                </a:cubicBezTo>
                <a:cubicBezTo>
                  <a:pt x="1144562" y="116508"/>
                  <a:pt x="1143496" y="112316"/>
                  <a:pt x="1143595" y="107752"/>
                </a:cubicBezTo>
                <a:cubicBezTo>
                  <a:pt x="1143496" y="103287"/>
                  <a:pt x="1144562" y="99145"/>
                  <a:pt x="1146795" y="95325"/>
                </a:cubicBezTo>
                <a:cubicBezTo>
                  <a:pt x="1149028" y="91505"/>
                  <a:pt x="1152078" y="88504"/>
                  <a:pt x="1155948" y="86321"/>
                </a:cubicBezTo>
                <a:cubicBezTo>
                  <a:pt x="1159817" y="84138"/>
                  <a:pt x="1164034" y="83047"/>
                  <a:pt x="1168598" y="83047"/>
                </a:cubicBezTo>
                <a:close/>
                <a:moveTo>
                  <a:pt x="2387332" y="81744"/>
                </a:moveTo>
                <a:lnTo>
                  <a:pt x="2387332" y="223391"/>
                </a:lnTo>
                <a:lnTo>
                  <a:pt x="2419730" y="223391"/>
                </a:lnTo>
                <a:cubicBezTo>
                  <a:pt x="2441580" y="223391"/>
                  <a:pt x="2458051" y="217176"/>
                  <a:pt x="2469144" y="204744"/>
                </a:cubicBezTo>
                <a:cubicBezTo>
                  <a:pt x="2480236" y="192312"/>
                  <a:pt x="2485782" y="174836"/>
                  <a:pt x="2485782" y="152317"/>
                </a:cubicBezTo>
                <a:cubicBezTo>
                  <a:pt x="2485782" y="137583"/>
                  <a:pt x="2483396" y="124942"/>
                  <a:pt x="2478624" y="114393"/>
                </a:cubicBezTo>
                <a:cubicBezTo>
                  <a:pt x="2473853" y="103845"/>
                  <a:pt x="2466695" y="95767"/>
                  <a:pt x="2457151" y="90158"/>
                </a:cubicBezTo>
                <a:cubicBezTo>
                  <a:pt x="2447608" y="84549"/>
                  <a:pt x="2435887" y="81744"/>
                  <a:pt x="2421991" y="81744"/>
                </a:cubicBezTo>
                <a:close/>
                <a:moveTo>
                  <a:pt x="1796783" y="81744"/>
                </a:moveTo>
                <a:lnTo>
                  <a:pt x="1796783" y="157340"/>
                </a:lnTo>
                <a:lnTo>
                  <a:pt x="1835208" y="157340"/>
                </a:lnTo>
                <a:cubicBezTo>
                  <a:pt x="1849022" y="157340"/>
                  <a:pt x="1859193" y="153907"/>
                  <a:pt x="1865723" y="147043"/>
                </a:cubicBezTo>
                <a:cubicBezTo>
                  <a:pt x="1872253" y="140178"/>
                  <a:pt x="1875560" y="130969"/>
                  <a:pt x="1875643" y="119416"/>
                </a:cubicBezTo>
                <a:cubicBezTo>
                  <a:pt x="1875560" y="107864"/>
                  <a:pt x="1872232" y="98697"/>
                  <a:pt x="1865660" y="91916"/>
                </a:cubicBezTo>
                <a:cubicBezTo>
                  <a:pt x="1859088" y="85135"/>
                  <a:pt x="1848854" y="81744"/>
                  <a:pt x="1834958" y="81744"/>
                </a:cubicBezTo>
                <a:close/>
                <a:moveTo>
                  <a:pt x="5166660" y="77977"/>
                </a:moveTo>
                <a:cubicBezTo>
                  <a:pt x="5160633" y="77977"/>
                  <a:pt x="5155400" y="80384"/>
                  <a:pt x="5150963" y="85198"/>
                </a:cubicBezTo>
                <a:cubicBezTo>
                  <a:pt x="5146526" y="90011"/>
                  <a:pt x="5143115" y="96855"/>
                  <a:pt x="5140729" y="105729"/>
                </a:cubicBezTo>
                <a:cubicBezTo>
                  <a:pt x="5138343" y="114603"/>
                  <a:pt x="5137192" y="125025"/>
                  <a:pt x="5137276" y="136997"/>
                </a:cubicBezTo>
                <a:cubicBezTo>
                  <a:pt x="5137192" y="148968"/>
                  <a:pt x="5138343" y="159391"/>
                  <a:pt x="5140729" y="168265"/>
                </a:cubicBezTo>
                <a:cubicBezTo>
                  <a:pt x="5143115" y="177138"/>
                  <a:pt x="5146547" y="183961"/>
                  <a:pt x="5151026" y="188733"/>
                </a:cubicBezTo>
                <a:cubicBezTo>
                  <a:pt x="5155505" y="193505"/>
                  <a:pt x="5160716" y="195849"/>
                  <a:pt x="5166660" y="195765"/>
                </a:cubicBezTo>
                <a:cubicBezTo>
                  <a:pt x="5172604" y="195849"/>
                  <a:pt x="5177815" y="193526"/>
                  <a:pt x="5182294" y="188796"/>
                </a:cubicBezTo>
                <a:cubicBezTo>
                  <a:pt x="5186773" y="184066"/>
                  <a:pt x="5190226" y="177306"/>
                  <a:pt x="5192654" y="168516"/>
                </a:cubicBezTo>
                <a:cubicBezTo>
                  <a:pt x="5195082" y="159726"/>
                  <a:pt x="5196296" y="149429"/>
                  <a:pt x="5196296" y="137625"/>
                </a:cubicBezTo>
                <a:cubicBezTo>
                  <a:pt x="5196296" y="125486"/>
                  <a:pt x="5195103" y="114938"/>
                  <a:pt x="5192717" y="105980"/>
                </a:cubicBezTo>
                <a:cubicBezTo>
                  <a:pt x="5190331" y="97022"/>
                  <a:pt x="5186898" y="90116"/>
                  <a:pt x="5182420" y="85260"/>
                </a:cubicBezTo>
                <a:cubicBezTo>
                  <a:pt x="5177941" y="80405"/>
                  <a:pt x="5172688" y="77977"/>
                  <a:pt x="5166660" y="77977"/>
                </a:cubicBezTo>
                <a:close/>
                <a:moveTo>
                  <a:pt x="7124326" y="75466"/>
                </a:moveTo>
                <a:cubicBezTo>
                  <a:pt x="7116960" y="75466"/>
                  <a:pt x="7110388" y="77977"/>
                  <a:pt x="7104612" y="83000"/>
                </a:cubicBezTo>
                <a:cubicBezTo>
                  <a:pt x="7098835" y="88023"/>
                  <a:pt x="7094356" y="95097"/>
                  <a:pt x="7091175" y="104222"/>
                </a:cubicBezTo>
                <a:cubicBezTo>
                  <a:pt x="7087994" y="113347"/>
                  <a:pt x="7086403" y="123853"/>
                  <a:pt x="7086403" y="135741"/>
                </a:cubicBezTo>
                <a:cubicBezTo>
                  <a:pt x="7086403" y="147712"/>
                  <a:pt x="7087994" y="158240"/>
                  <a:pt x="7091175" y="167323"/>
                </a:cubicBezTo>
                <a:cubicBezTo>
                  <a:pt x="7094356" y="176406"/>
                  <a:pt x="7098835" y="183417"/>
                  <a:pt x="7104612" y="188356"/>
                </a:cubicBezTo>
                <a:cubicBezTo>
                  <a:pt x="7110388" y="193296"/>
                  <a:pt x="7116960" y="195765"/>
                  <a:pt x="7124326" y="195765"/>
                </a:cubicBezTo>
                <a:cubicBezTo>
                  <a:pt x="7131777" y="195765"/>
                  <a:pt x="7138370" y="193296"/>
                  <a:pt x="7144104" y="188356"/>
                </a:cubicBezTo>
                <a:cubicBezTo>
                  <a:pt x="7149839" y="183417"/>
                  <a:pt x="7154296" y="176406"/>
                  <a:pt x="7157478" y="167323"/>
                </a:cubicBezTo>
                <a:cubicBezTo>
                  <a:pt x="7160659" y="158240"/>
                  <a:pt x="7162250" y="147712"/>
                  <a:pt x="7162250" y="135741"/>
                </a:cubicBezTo>
                <a:cubicBezTo>
                  <a:pt x="7162250" y="123770"/>
                  <a:pt x="7160659" y="113242"/>
                  <a:pt x="7157478" y="104159"/>
                </a:cubicBezTo>
                <a:cubicBezTo>
                  <a:pt x="7154296" y="95076"/>
                  <a:pt x="7149839" y="88023"/>
                  <a:pt x="7144104" y="83000"/>
                </a:cubicBezTo>
                <a:cubicBezTo>
                  <a:pt x="7138370" y="77977"/>
                  <a:pt x="7131777" y="75466"/>
                  <a:pt x="7124326" y="75466"/>
                </a:cubicBezTo>
                <a:close/>
                <a:moveTo>
                  <a:pt x="4956626" y="75466"/>
                </a:moveTo>
                <a:cubicBezTo>
                  <a:pt x="4949343" y="75466"/>
                  <a:pt x="4942855" y="77977"/>
                  <a:pt x="4937162" y="83000"/>
                </a:cubicBezTo>
                <a:cubicBezTo>
                  <a:pt x="4931470" y="88023"/>
                  <a:pt x="4927012" y="95076"/>
                  <a:pt x="4923789" y="104159"/>
                </a:cubicBezTo>
                <a:cubicBezTo>
                  <a:pt x="4920566" y="113242"/>
                  <a:pt x="4918954" y="123770"/>
                  <a:pt x="4918954" y="135741"/>
                </a:cubicBezTo>
                <a:cubicBezTo>
                  <a:pt x="4918954" y="147712"/>
                  <a:pt x="4920566" y="158240"/>
                  <a:pt x="4923789" y="167323"/>
                </a:cubicBezTo>
                <a:cubicBezTo>
                  <a:pt x="4927012" y="176406"/>
                  <a:pt x="4931470" y="183417"/>
                  <a:pt x="4937162" y="188356"/>
                </a:cubicBezTo>
                <a:cubicBezTo>
                  <a:pt x="4942855" y="193296"/>
                  <a:pt x="4949343" y="195765"/>
                  <a:pt x="4956626" y="195765"/>
                </a:cubicBezTo>
                <a:cubicBezTo>
                  <a:pt x="4963993" y="195765"/>
                  <a:pt x="4970502" y="193296"/>
                  <a:pt x="4976153" y="188356"/>
                </a:cubicBezTo>
                <a:cubicBezTo>
                  <a:pt x="4981804" y="183417"/>
                  <a:pt x="4986199" y="176406"/>
                  <a:pt x="4989338" y="167323"/>
                </a:cubicBezTo>
                <a:cubicBezTo>
                  <a:pt x="4992478" y="158240"/>
                  <a:pt x="4994047" y="147712"/>
                  <a:pt x="4994047" y="135741"/>
                </a:cubicBezTo>
                <a:cubicBezTo>
                  <a:pt x="4994047" y="123770"/>
                  <a:pt x="4992478" y="113242"/>
                  <a:pt x="4989338" y="104159"/>
                </a:cubicBezTo>
                <a:cubicBezTo>
                  <a:pt x="4986199" y="95076"/>
                  <a:pt x="4981804" y="88023"/>
                  <a:pt x="4976153" y="83000"/>
                </a:cubicBezTo>
                <a:cubicBezTo>
                  <a:pt x="4970502" y="77977"/>
                  <a:pt x="4963993" y="75466"/>
                  <a:pt x="4956626" y="75466"/>
                </a:cubicBezTo>
                <a:close/>
                <a:moveTo>
                  <a:pt x="7597776" y="75214"/>
                </a:moveTo>
                <a:lnTo>
                  <a:pt x="7597776" y="148298"/>
                </a:lnTo>
                <a:lnTo>
                  <a:pt x="7714309" y="148298"/>
                </a:lnTo>
                <a:lnTo>
                  <a:pt x="7714309" y="75214"/>
                </a:lnTo>
                <a:close/>
                <a:moveTo>
                  <a:pt x="4236745" y="73708"/>
                </a:moveTo>
                <a:cubicBezTo>
                  <a:pt x="4229294" y="73708"/>
                  <a:pt x="4222576" y="75298"/>
                  <a:pt x="4216590" y="78479"/>
                </a:cubicBezTo>
                <a:cubicBezTo>
                  <a:pt x="4210605" y="81661"/>
                  <a:pt x="4205917" y="86098"/>
                  <a:pt x="4202526" y="91790"/>
                </a:cubicBezTo>
                <a:cubicBezTo>
                  <a:pt x="4199136" y="97483"/>
                  <a:pt x="4197482" y="103929"/>
                  <a:pt x="4197566" y="111129"/>
                </a:cubicBezTo>
                <a:cubicBezTo>
                  <a:pt x="4197482" y="118412"/>
                  <a:pt x="4199136" y="124921"/>
                  <a:pt x="4202526" y="130655"/>
                </a:cubicBezTo>
                <a:cubicBezTo>
                  <a:pt x="4205917" y="136390"/>
                  <a:pt x="4210605" y="140848"/>
                  <a:pt x="4216590" y="144029"/>
                </a:cubicBezTo>
                <a:cubicBezTo>
                  <a:pt x="4222576" y="147210"/>
                  <a:pt x="4229294" y="148801"/>
                  <a:pt x="4236745" y="148801"/>
                </a:cubicBezTo>
                <a:cubicBezTo>
                  <a:pt x="4244112" y="148801"/>
                  <a:pt x="4250767" y="147210"/>
                  <a:pt x="4256711" y="144029"/>
                </a:cubicBezTo>
                <a:cubicBezTo>
                  <a:pt x="4262655" y="140848"/>
                  <a:pt x="4267343" y="136390"/>
                  <a:pt x="4270776" y="130655"/>
                </a:cubicBezTo>
                <a:cubicBezTo>
                  <a:pt x="4274208" y="124921"/>
                  <a:pt x="4275924" y="118412"/>
                  <a:pt x="4275924" y="111129"/>
                </a:cubicBezTo>
                <a:cubicBezTo>
                  <a:pt x="4275924" y="103929"/>
                  <a:pt x="4274208" y="97504"/>
                  <a:pt x="4270776" y="91853"/>
                </a:cubicBezTo>
                <a:cubicBezTo>
                  <a:pt x="4267343" y="86202"/>
                  <a:pt x="4262655" y="81765"/>
                  <a:pt x="4256711" y="78542"/>
                </a:cubicBezTo>
                <a:cubicBezTo>
                  <a:pt x="4250767" y="75319"/>
                  <a:pt x="4244112" y="73708"/>
                  <a:pt x="4236745" y="73708"/>
                </a:cubicBezTo>
                <a:close/>
                <a:moveTo>
                  <a:pt x="3394917" y="67178"/>
                </a:moveTo>
                <a:lnTo>
                  <a:pt x="3499395" y="67178"/>
                </a:lnTo>
                <a:lnTo>
                  <a:pt x="3499395" y="83753"/>
                </a:lnTo>
                <a:lnTo>
                  <a:pt x="3457955" y="83753"/>
                </a:lnTo>
                <a:lnTo>
                  <a:pt x="3457955" y="101585"/>
                </a:lnTo>
                <a:cubicBezTo>
                  <a:pt x="3457955" y="115314"/>
                  <a:pt x="3459818" y="128248"/>
                  <a:pt x="3463543" y="140387"/>
                </a:cubicBezTo>
                <a:cubicBezTo>
                  <a:pt x="3467269" y="152526"/>
                  <a:pt x="3472794" y="163283"/>
                  <a:pt x="3480119" y="172660"/>
                </a:cubicBezTo>
                <a:cubicBezTo>
                  <a:pt x="3487444" y="182036"/>
                  <a:pt x="3496297" y="189403"/>
                  <a:pt x="3506678" y="194761"/>
                </a:cubicBezTo>
                <a:lnTo>
                  <a:pt x="3494874" y="210081"/>
                </a:lnTo>
                <a:cubicBezTo>
                  <a:pt x="3483823" y="204053"/>
                  <a:pt x="3474405" y="195765"/>
                  <a:pt x="3466620" y="185217"/>
                </a:cubicBezTo>
                <a:cubicBezTo>
                  <a:pt x="3458834" y="174669"/>
                  <a:pt x="3452932" y="162446"/>
                  <a:pt x="3448914" y="148549"/>
                </a:cubicBezTo>
                <a:cubicBezTo>
                  <a:pt x="3445063" y="164288"/>
                  <a:pt x="3439161" y="178038"/>
                  <a:pt x="3431208" y="189800"/>
                </a:cubicBezTo>
                <a:cubicBezTo>
                  <a:pt x="3423255" y="201563"/>
                  <a:pt x="3413502" y="210834"/>
                  <a:pt x="3401949" y="217615"/>
                </a:cubicBezTo>
                <a:lnTo>
                  <a:pt x="3389643" y="202546"/>
                </a:lnTo>
                <a:cubicBezTo>
                  <a:pt x="3400191" y="196686"/>
                  <a:pt x="3409170" y="188754"/>
                  <a:pt x="3416579" y="178750"/>
                </a:cubicBezTo>
                <a:cubicBezTo>
                  <a:pt x="3423988" y="168746"/>
                  <a:pt x="3429576" y="157172"/>
                  <a:pt x="3433343" y="144029"/>
                </a:cubicBezTo>
                <a:cubicBezTo>
                  <a:pt x="3437110" y="130885"/>
                  <a:pt x="3438952" y="116738"/>
                  <a:pt x="3438868" y="101585"/>
                </a:cubicBezTo>
                <a:lnTo>
                  <a:pt x="3438868" y="83753"/>
                </a:lnTo>
                <a:lnTo>
                  <a:pt x="3394917" y="83753"/>
                </a:lnTo>
                <a:close/>
                <a:moveTo>
                  <a:pt x="5932018" y="64415"/>
                </a:moveTo>
                <a:cubicBezTo>
                  <a:pt x="5920130" y="64415"/>
                  <a:pt x="5909750" y="65566"/>
                  <a:pt x="5900876" y="67868"/>
                </a:cubicBezTo>
                <a:cubicBezTo>
                  <a:pt x="5892002" y="70171"/>
                  <a:pt x="5885179" y="73456"/>
                  <a:pt x="5880407" y="77726"/>
                </a:cubicBezTo>
                <a:cubicBezTo>
                  <a:pt x="5875635" y="81995"/>
                  <a:pt x="5873250" y="87018"/>
                  <a:pt x="5873250" y="92795"/>
                </a:cubicBezTo>
                <a:cubicBezTo>
                  <a:pt x="5873250" y="98655"/>
                  <a:pt x="5875635" y="103720"/>
                  <a:pt x="5880407" y="107989"/>
                </a:cubicBezTo>
                <a:cubicBezTo>
                  <a:pt x="5885179" y="112259"/>
                  <a:pt x="5891981" y="115524"/>
                  <a:pt x="5900813" y="117784"/>
                </a:cubicBezTo>
                <a:cubicBezTo>
                  <a:pt x="5909645" y="120044"/>
                  <a:pt x="5920047" y="121174"/>
                  <a:pt x="5932018" y="121174"/>
                </a:cubicBezTo>
                <a:cubicBezTo>
                  <a:pt x="5943906" y="121174"/>
                  <a:pt x="5954266" y="120044"/>
                  <a:pt x="5963098" y="117784"/>
                </a:cubicBezTo>
                <a:cubicBezTo>
                  <a:pt x="5971930" y="115524"/>
                  <a:pt x="5978752" y="112259"/>
                  <a:pt x="5983566" y="107989"/>
                </a:cubicBezTo>
                <a:cubicBezTo>
                  <a:pt x="5988380" y="103720"/>
                  <a:pt x="5990787" y="98655"/>
                  <a:pt x="5990787" y="92795"/>
                </a:cubicBezTo>
                <a:cubicBezTo>
                  <a:pt x="5990787" y="87018"/>
                  <a:pt x="5988380" y="81995"/>
                  <a:pt x="5983566" y="77726"/>
                </a:cubicBezTo>
                <a:cubicBezTo>
                  <a:pt x="5978752" y="73456"/>
                  <a:pt x="5971909" y="70171"/>
                  <a:pt x="5963035" y="67868"/>
                </a:cubicBezTo>
                <a:cubicBezTo>
                  <a:pt x="5954161" y="65566"/>
                  <a:pt x="5943822" y="64415"/>
                  <a:pt x="5932018" y="64415"/>
                </a:cubicBezTo>
                <a:close/>
                <a:moveTo>
                  <a:pt x="2998318" y="64415"/>
                </a:moveTo>
                <a:cubicBezTo>
                  <a:pt x="2986431" y="64415"/>
                  <a:pt x="2976050" y="65566"/>
                  <a:pt x="2967176" y="67868"/>
                </a:cubicBezTo>
                <a:cubicBezTo>
                  <a:pt x="2958302" y="70171"/>
                  <a:pt x="2951479" y="73456"/>
                  <a:pt x="2946707" y="77726"/>
                </a:cubicBezTo>
                <a:cubicBezTo>
                  <a:pt x="2941936" y="81995"/>
                  <a:pt x="2939550" y="87018"/>
                  <a:pt x="2939550" y="92795"/>
                </a:cubicBezTo>
                <a:cubicBezTo>
                  <a:pt x="2939550" y="98655"/>
                  <a:pt x="2941936" y="103720"/>
                  <a:pt x="2946707" y="107989"/>
                </a:cubicBezTo>
                <a:cubicBezTo>
                  <a:pt x="2951479" y="112259"/>
                  <a:pt x="2958281" y="115524"/>
                  <a:pt x="2967113" y="117784"/>
                </a:cubicBezTo>
                <a:cubicBezTo>
                  <a:pt x="2975945" y="120044"/>
                  <a:pt x="2986347" y="121174"/>
                  <a:pt x="2998318" y="121174"/>
                </a:cubicBezTo>
                <a:cubicBezTo>
                  <a:pt x="3010206" y="121174"/>
                  <a:pt x="3020566" y="120044"/>
                  <a:pt x="3029398" y="117784"/>
                </a:cubicBezTo>
                <a:cubicBezTo>
                  <a:pt x="3038230" y="115524"/>
                  <a:pt x="3045053" y="112259"/>
                  <a:pt x="3049866" y="107989"/>
                </a:cubicBezTo>
                <a:cubicBezTo>
                  <a:pt x="3054680" y="103720"/>
                  <a:pt x="3057087" y="98655"/>
                  <a:pt x="3057087" y="92795"/>
                </a:cubicBezTo>
                <a:cubicBezTo>
                  <a:pt x="3057087" y="87018"/>
                  <a:pt x="3054680" y="81995"/>
                  <a:pt x="3049866" y="77726"/>
                </a:cubicBezTo>
                <a:cubicBezTo>
                  <a:pt x="3045053" y="73456"/>
                  <a:pt x="3038209" y="70171"/>
                  <a:pt x="3029335" y="67868"/>
                </a:cubicBezTo>
                <a:cubicBezTo>
                  <a:pt x="3020461" y="65566"/>
                  <a:pt x="3010122" y="64415"/>
                  <a:pt x="2998318" y="64415"/>
                </a:cubicBezTo>
                <a:close/>
                <a:moveTo>
                  <a:pt x="3891473" y="63662"/>
                </a:moveTo>
                <a:lnTo>
                  <a:pt x="4013028" y="63662"/>
                </a:lnTo>
                <a:lnTo>
                  <a:pt x="4013028" y="79986"/>
                </a:lnTo>
                <a:lnTo>
                  <a:pt x="3962799" y="79986"/>
                </a:lnTo>
                <a:lnTo>
                  <a:pt x="3962799" y="109119"/>
                </a:lnTo>
                <a:cubicBezTo>
                  <a:pt x="3962715" y="120840"/>
                  <a:pt x="3965248" y="132727"/>
                  <a:pt x="3970396" y="144782"/>
                </a:cubicBezTo>
                <a:cubicBezTo>
                  <a:pt x="3975545" y="156837"/>
                  <a:pt x="3982556" y="167741"/>
                  <a:pt x="3991430" y="177494"/>
                </a:cubicBezTo>
                <a:cubicBezTo>
                  <a:pt x="4000304" y="187247"/>
                  <a:pt x="4010098" y="194677"/>
                  <a:pt x="4020814" y="199784"/>
                </a:cubicBezTo>
                <a:lnTo>
                  <a:pt x="4009512" y="215355"/>
                </a:lnTo>
                <a:cubicBezTo>
                  <a:pt x="3997039" y="209243"/>
                  <a:pt x="3985779" y="200035"/>
                  <a:pt x="3975733" y="187728"/>
                </a:cubicBezTo>
                <a:cubicBezTo>
                  <a:pt x="3965687" y="175422"/>
                  <a:pt x="3958153" y="161651"/>
                  <a:pt x="3953130" y="146415"/>
                </a:cubicBezTo>
                <a:cubicBezTo>
                  <a:pt x="3949697" y="157214"/>
                  <a:pt x="3945051" y="167511"/>
                  <a:pt x="3939191" y="177306"/>
                </a:cubicBezTo>
                <a:cubicBezTo>
                  <a:pt x="3933331" y="187101"/>
                  <a:pt x="3926655" y="195744"/>
                  <a:pt x="3919162" y="203237"/>
                </a:cubicBezTo>
                <a:cubicBezTo>
                  <a:pt x="3911669" y="210729"/>
                  <a:pt x="3903779" y="216610"/>
                  <a:pt x="3895491" y="220880"/>
                </a:cubicBezTo>
                <a:lnTo>
                  <a:pt x="3883436" y="205309"/>
                </a:lnTo>
                <a:cubicBezTo>
                  <a:pt x="3894068" y="200118"/>
                  <a:pt x="3903968" y="192333"/>
                  <a:pt x="3913134" y="181952"/>
                </a:cubicBezTo>
                <a:cubicBezTo>
                  <a:pt x="3922301" y="171571"/>
                  <a:pt x="3929626" y="159935"/>
                  <a:pt x="3935110" y="147043"/>
                </a:cubicBezTo>
                <a:cubicBezTo>
                  <a:pt x="3940593" y="134150"/>
                  <a:pt x="3943377" y="121509"/>
                  <a:pt x="3943461" y="109119"/>
                </a:cubicBezTo>
                <a:lnTo>
                  <a:pt x="3943461" y="79986"/>
                </a:lnTo>
                <a:lnTo>
                  <a:pt x="3891473" y="79986"/>
                </a:lnTo>
                <a:close/>
                <a:moveTo>
                  <a:pt x="8573271" y="62657"/>
                </a:moveTo>
                <a:lnTo>
                  <a:pt x="8592860" y="62657"/>
                </a:lnTo>
                <a:lnTo>
                  <a:pt x="8592860" y="190491"/>
                </a:lnTo>
                <a:cubicBezTo>
                  <a:pt x="8610273" y="190491"/>
                  <a:pt x="8627372" y="189696"/>
                  <a:pt x="8644157" y="188105"/>
                </a:cubicBezTo>
                <a:cubicBezTo>
                  <a:pt x="8660942" y="186515"/>
                  <a:pt x="8678083" y="183878"/>
                  <a:pt x="8695579" y="180194"/>
                </a:cubicBezTo>
                <a:lnTo>
                  <a:pt x="8698091" y="197021"/>
                </a:lnTo>
                <a:cubicBezTo>
                  <a:pt x="8679924" y="200704"/>
                  <a:pt x="8662135" y="203300"/>
                  <a:pt x="8644722" y="204807"/>
                </a:cubicBezTo>
                <a:cubicBezTo>
                  <a:pt x="8627309" y="206313"/>
                  <a:pt x="8609436" y="207067"/>
                  <a:pt x="8591102" y="207067"/>
                </a:cubicBezTo>
                <a:lnTo>
                  <a:pt x="8573271" y="207067"/>
                </a:lnTo>
                <a:close/>
                <a:moveTo>
                  <a:pt x="2726679" y="61652"/>
                </a:moveTo>
                <a:lnTo>
                  <a:pt x="2748529" y="61652"/>
                </a:lnTo>
                <a:lnTo>
                  <a:pt x="2846979" y="203551"/>
                </a:lnTo>
                <a:lnTo>
                  <a:pt x="2848737" y="203551"/>
                </a:lnTo>
                <a:lnTo>
                  <a:pt x="2848737" y="61652"/>
                </a:lnTo>
                <a:lnTo>
                  <a:pt x="2871089" y="61652"/>
                </a:lnTo>
                <a:lnTo>
                  <a:pt x="2871089" y="243483"/>
                </a:lnTo>
                <a:lnTo>
                  <a:pt x="2849490" y="243483"/>
                </a:lnTo>
                <a:lnTo>
                  <a:pt x="2751040" y="101836"/>
                </a:lnTo>
                <a:lnTo>
                  <a:pt x="2749282" y="101836"/>
                </a:lnTo>
                <a:lnTo>
                  <a:pt x="2749282" y="243483"/>
                </a:lnTo>
                <a:lnTo>
                  <a:pt x="2726679" y="243483"/>
                </a:lnTo>
                <a:close/>
                <a:moveTo>
                  <a:pt x="2545704" y="61652"/>
                </a:moveTo>
                <a:lnTo>
                  <a:pt x="2567554" y="61652"/>
                </a:lnTo>
                <a:lnTo>
                  <a:pt x="2666004" y="203551"/>
                </a:lnTo>
                <a:lnTo>
                  <a:pt x="2667762" y="203551"/>
                </a:lnTo>
                <a:lnTo>
                  <a:pt x="2667762" y="61652"/>
                </a:lnTo>
                <a:lnTo>
                  <a:pt x="2690114" y="61652"/>
                </a:lnTo>
                <a:lnTo>
                  <a:pt x="2690114" y="243483"/>
                </a:lnTo>
                <a:lnTo>
                  <a:pt x="2668515" y="243483"/>
                </a:lnTo>
                <a:lnTo>
                  <a:pt x="2570065" y="101836"/>
                </a:lnTo>
                <a:lnTo>
                  <a:pt x="2568307" y="101836"/>
                </a:lnTo>
                <a:lnTo>
                  <a:pt x="2568307" y="243483"/>
                </a:lnTo>
                <a:lnTo>
                  <a:pt x="2545704" y="243483"/>
                </a:lnTo>
                <a:close/>
                <a:moveTo>
                  <a:pt x="2364729" y="61652"/>
                </a:moveTo>
                <a:lnTo>
                  <a:pt x="2423497" y="61652"/>
                </a:lnTo>
                <a:cubicBezTo>
                  <a:pt x="2441078" y="61652"/>
                  <a:pt x="2456189" y="65273"/>
                  <a:pt x="2468830" y="72515"/>
                </a:cubicBezTo>
                <a:cubicBezTo>
                  <a:pt x="2481471" y="79756"/>
                  <a:pt x="2491140" y="90179"/>
                  <a:pt x="2497837" y="103782"/>
                </a:cubicBezTo>
                <a:cubicBezTo>
                  <a:pt x="2504534" y="117386"/>
                  <a:pt x="2507883" y="133564"/>
                  <a:pt x="2507883" y="152317"/>
                </a:cubicBezTo>
                <a:cubicBezTo>
                  <a:pt x="2507883" y="171236"/>
                  <a:pt x="2504493" y="187519"/>
                  <a:pt x="2497712" y="201165"/>
                </a:cubicBezTo>
                <a:cubicBezTo>
                  <a:pt x="2490931" y="214811"/>
                  <a:pt x="2481052" y="225275"/>
                  <a:pt x="2468076" y="232558"/>
                </a:cubicBezTo>
                <a:cubicBezTo>
                  <a:pt x="2455100" y="239842"/>
                  <a:pt x="2439487" y="243483"/>
                  <a:pt x="2421237" y="243483"/>
                </a:cubicBezTo>
                <a:lnTo>
                  <a:pt x="2364729" y="243483"/>
                </a:lnTo>
                <a:close/>
                <a:moveTo>
                  <a:pt x="2192759" y="61652"/>
                </a:moveTo>
                <a:lnTo>
                  <a:pt x="2329885" y="61652"/>
                </a:lnTo>
                <a:lnTo>
                  <a:pt x="2329885" y="81744"/>
                </a:lnTo>
                <a:lnTo>
                  <a:pt x="2272874" y="81744"/>
                </a:lnTo>
                <a:lnTo>
                  <a:pt x="2272874" y="243483"/>
                </a:lnTo>
                <a:lnTo>
                  <a:pt x="2250021" y="243483"/>
                </a:lnTo>
                <a:lnTo>
                  <a:pt x="2250021" y="81744"/>
                </a:lnTo>
                <a:lnTo>
                  <a:pt x="2192759" y="81744"/>
                </a:lnTo>
                <a:close/>
                <a:moveTo>
                  <a:pt x="1977563" y="61652"/>
                </a:moveTo>
                <a:lnTo>
                  <a:pt x="2001422" y="61652"/>
                </a:lnTo>
                <a:lnTo>
                  <a:pt x="2067976" y="243483"/>
                </a:lnTo>
                <a:lnTo>
                  <a:pt x="2044117" y="243483"/>
                </a:lnTo>
                <a:lnTo>
                  <a:pt x="2025908" y="192249"/>
                </a:lnTo>
                <a:lnTo>
                  <a:pt x="1952825" y="192249"/>
                </a:lnTo>
                <a:lnTo>
                  <a:pt x="1934616" y="243483"/>
                </a:lnTo>
                <a:lnTo>
                  <a:pt x="1911009" y="243483"/>
                </a:lnTo>
                <a:close/>
                <a:moveTo>
                  <a:pt x="1774180" y="61652"/>
                </a:moveTo>
                <a:lnTo>
                  <a:pt x="1835962" y="61652"/>
                </a:lnTo>
                <a:cubicBezTo>
                  <a:pt x="1849692" y="61652"/>
                  <a:pt x="1861202" y="64164"/>
                  <a:pt x="1870495" y="69187"/>
                </a:cubicBezTo>
                <a:cubicBezTo>
                  <a:pt x="1879788" y="74210"/>
                  <a:pt x="1886694" y="81054"/>
                  <a:pt x="1891214" y="89718"/>
                </a:cubicBezTo>
                <a:cubicBezTo>
                  <a:pt x="1895735" y="98383"/>
                  <a:pt x="1897995" y="108282"/>
                  <a:pt x="1897995" y="119416"/>
                </a:cubicBezTo>
                <a:cubicBezTo>
                  <a:pt x="1897995" y="130467"/>
                  <a:pt x="1895735" y="140366"/>
                  <a:pt x="1891214" y="149115"/>
                </a:cubicBezTo>
                <a:cubicBezTo>
                  <a:pt x="1886694" y="157863"/>
                  <a:pt x="1879808" y="164769"/>
                  <a:pt x="1870558" y="169834"/>
                </a:cubicBezTo>
                <a:cubicBezTo>
                  <a:pt x="1861306" y="174899"/>
                  <a:pt x="1849859" y="177431"/>
                  <a:pt x="1836213" y="177431"/>
                </a:cubicBezTo>
                <a:lnTo>
                  <a:pt x="1796783" y="177431"/>
                </a:lnTo>
                <a:lnTo>
                  <a:pt x="1796783" y="243483"/>
                </a:lnTo>
                <a:lnTo>
                  <a:pt x="1774180" y="243483"/>
                </a:lnTo>
                <a:close/>
                <a:moveTo>
                  <a:pt x="1663238" y="61652"/>
                </a:moveTo>
                <a:lnTo>
                  <a:pt x="1687097" y="61652"/>
                </a:lnTo>
                <a:lnTo>
                  <a:pt x="1753651" y="243483"/>
                </a:lnTo>
                <a:lnTo>
                  <a:pt x="1729791" y="243483"/>
                </a:lnTo>
                <a:lnTo>
                  <a:pt x="1711584" y="192249"/>
                </a:lnTo>
                <a:lnTo>
                  <a:pt x="1638499" y="192249"/>
                </a:lnTo>
                <a:lnTo>
                  <a:pt x="1620291" y="243483"/>
                </a:lnTo>
                <a:lnTo>
                  <a:pt x="1596683" y="243483"/>
                </a:lnTo>
                <a:close/>
                <a:moveTo>
                  <a:pt x="1288405" y="61652"/>
                </a:moveTo>
                <a:lnTo>
                  <a:pt x="1398658" y="61652"/>
                </a:lnTo>
                <a:lnTo>
                  <a:pt x="1398658" y="81744"/>
                </a:lnTo>
                <a:lnTo>
                  <a:pt x="1311008" y="81744"/>
                </a:lnTo>
                <a:lnTo>
                  <a:pt x="1311008" y="142522"/>
                </a:lnTo>
                <a:lnTo>
                  <a:pt x="1392882" y="142522"/>
                </a:lnTo>
                <a:lnTo>
                  <a:pt x="1392882" y="162363"/>
                </a:lnTo>
                <a:lnTo>
                  <a:pt x="1311008" y="162363"/>
                </a:lnTo>
                <a:lnTo>
                  <a:pt x="1311008" y="223391"/>
                </a:lnTo>
                <a:lnTo>
                  <a:pt x="1399914" y="223391"/>
                </a:lnTo>
                <a:lnTo>
                  <a:pt x="1399914" y="243483"/>
                </a:lnTo>
                <a:lnTo>
                  <a:pt x="1288405" y="243483"/>
                </a:lnTo>
                <a:close/>
                <a:moveTo>
                  <a:pt x="5393521" y="59894"/>
                </a:moveTo>
                <a:lnTo>
                  <a:pt x="5413612" y="59894"/>
                </a:lnTo>
                <a:lnTo>
                  <a:pt x="5413612" y="100580"/>
                </a:lnTo>
                <a:cubicBezTo>
                  <a:pt x="5413612" y="113807"/>
                  <a:pt x="5416187" y="126867"/>
                  <a:pt x="5421335" y="139759"/>
                </a:cubicBezTo>
                <a:cubicBezTo>
                  <a:pt x="5426484" y="152652"/>
                  <a:pt x="5433516" y="164100"/>
                  <a:pt x="5442432" y="174104"/>
                </a:cubicBezTo>
                <a:cubicBezTo>
                  <a:pt x="5451347" y="184108"/>
                  <a:pt x="5461163" y="191579"/>
                  <a:pt x="5471879" y="196519"/>
                </a:cubicBezTo>
                <a:lnTo>
                  <a:pt x="5460075" y="212592"/>
                </a:lnTo>
                <a:cubicBezTo>
                  <a:pt x="5447350" y="206062"/>
                  <a:pt x="5436027" y="196498"/>
                  <a:pt x="5426107" y="183898"/>
                </a:cubicBezTo>
                <a:cubicBezTo>
                  <a:pt x="5416187" y="171299"/>
                  <a:pt x="5408757" y="157047"/>
                  <a:pt x="5403818" y="141141"/>
                </a:cubicBezTo>
                <a:cubicBezTo>
                  <a:pt x="5398795" y="157968"/>
                  <a:pt x="5391323" y="173078"/>
                  <a:pt x="5381403" y="186473"/>
                </a:cubicBezTo>
                <a:cubicBezTo>
                  <a:pt x="5371482" y="199867"/>
                  <a:pt x="5360202" y="209913"/>
                  <a:pt x="5347561" y="216610"/>
                </a:cubicBezTo>
                <a:lnTo>
                  <a:pt x="5334752" y="200788"/>
                </a:lnTo>
                <a:cubicBezTo>
                  <a:pt x="5345552" y="195514"/>
                  <a:pt x="5355430" y="187582"/>
                  <a:pt x="5364388" y="176992"/>
                </a:cubicBezTo>
                <a:cubicBezTo>
                  <a:pt x="5373345" y="166402"/>
                  <a:pt x="5380440" y="154389"/>
                  <a:pt x="5385672" y="140952"/>
                </a:cubicBezTo>
                <a:cubicBezTo>
                  <a:pt x="5390905" y="127516"/>
                  <a:pt x="5393521" y="114059"/>
                  <a:pt x="5393521" y="100580"/>
                </a:cubicBezTo>
                <a:close/>
                <a:moveTo>
                  <a:pt x="7578438" y="59392"/>
                </a:moveTo>
                <a:lnTo>
                  <a:pt x="7733396" y="59392"/>
                </a:lnTo>
                <a:lnTo>
                  <a:pt x="7733396" y="164121"/>
                </a:lnTo>
                <a:lnTo>
                  <a:pt x="7665586" y="164121"/>
                </a:lnTo>
                <a:lnTo>
                  <a:pt x="7665586" y="218620"/>
                </a:lnTo>
                <a:lnTo>
                  <a:pt x="7758762" y="218620"/>
                </a:lnTo>
                <a:lnTo>
                  <a:pt x="7758762" y="235195"/>
                </a:lnTo>
                <a:lnTo>
                  <a:pt x="7554328" y="235195"/>
                </a:lnTo>
                <a:lnTo>
                  <a:pt x="7554328" y="218620"/>
                </a:lnTo>
                <a:lnTo>
                  <a:pt x="7646248" y="218620"/>
                </a:lnTo>
                <a:lnTo>
                  <a:pt x="7646248" y="164121"/>
                </a:lnTo>
                <a:lnTo>
                  <a:pt x="7578438" y="164121"/>
                </a:lnTo>
                <a:close/>
                <a:moveTo>
                  <a:pt x="6655918" y="59392"/>
                </a:moveTo>
                <a:cubicBezTo>
                  <a:pt x="6643612" y="59392"/>
                  <a:pt x="6633064" y="60355"/>
                  <a:pt x="6624273" y="62280"/>
                </a:cubicBezTo>
                <a:cubicBezTo>
                  <a:pt x="6615483" y="64206"/>
                  <a:pt x="6608786" y="66927"/>
                  <a:pt x="6604182" y="70443"/>
                </a:cubicBezTo>
                <a:cubicBezTo>
                  <a:pt x="6599577" y="73959"/>
                  <a:pt x="6597316" y="78144"/>
                  <a:pt x="6597400" y="83000"/>
                </a:cubicBezTo>
                <a:cubicBezTo>
                  <a:pt x="6597316" y="90702"/>
                  <a:pt x="6602382" y="96646"/>
                  <a:pt x="6612595" y="100831"/>
                </a:cubicBezTo>
                <a:cubicBezTo>
                  <a:pt x="6622808" y="105017"/>
                  <a:pt x="6637249" y="107110"/>
                  <a:pt x="6655918" y="107110"/>
                </a:cubicBezTo>
                <a:cubicBezTo>
                  <a:pt x="6674502" y="107110"/>
                  <a:pt x="6688923" y="105038"/>
                  <a:pt x="6699178" y="100894"/>
                </a:cubicBezTo>
                <a:cubicBezTo>
                  <a:pt x="6709433" y="96750"/>
                  <a:pt x="6714602" y="90786"/>
                  <a:pt x="6714686" y="83000"/>
                </a:cubicBezTo>
                <a:cubicBezTo>
                  <a:pt x="6714686" y="78144"/>
                  <a:pt x="6712363" y="73959"/>
                  <a:pt x="6707717" y="70443"/>
                </a:cubicBezTo>
                <a:cubicBezTo>
                  <a:pt x="6703070" y="66927"/>
                  <a:pt x="6696332" y="64206"/>
                  <a:pt x="6687500" y="62280"/>
                </a:cubicBezTo>
                <a:cubicBezTo>
                  <a:pt x="6678668" y="60355"/>
                  <a:pt x="6668140" y="59392"/>
                  <a:pt x="6655918" y="59392"/>
                </a:cubicBezTo>
                <a:close/>
                <a:moveTo>
                  <a:pt x="1504615" y="59141"/>
                </a:moveTo>
                <a:cubicBezTo>
                  <a:pt x="1516921" y="59141"/>
                  <a:pt x="1528223" y="61506"/>
                  <a:pt x="1538520" y="66236"/>
                </a:cubicBezTo>
                <a:cubicBezTo>
                  <a:pt x="1548817" y="70966"/>
                  <a:pt x="1557418" y="77831"/>
                  <a:pt x="1564325" y="86830"/>
                </a:cubicBezTo>
                <a:cubicBezTo>
                  <a:pt x="1571232" y="95829"/>
                  <a:pt x="1575774" y="106524"/>
                  <a:pt x="1577950" y="118914"/>
                </a:cubicBezTo>
                <a:lnTo>
                  <a:pt x="1555347" y="118914"/>
                </a:lnTo>
                <a:cubicBezTo>
                  <a:pt x="1553672" y="110794"/>
                  <a:pt x="1550365" y="103824"/>
                  <a:pt x="1545426" y="98006"/>
                </a:cubicBezTo>
                <a:cubicBezTo>
                  <a:pt x="1540487" y="92188"/>
                  <a:pt x="1534480" y="87772"/>
                  <a:pt x="1527406" y="84758"/>
                </a:cubicBezTo>
                <a:cubicBezTo>
                  <a:pt x="1520332" y="81744"/>
                  <a:pt x="1512735" y="80237"/>
                  <a:pt x="1504615" y="80237"/>
                </a:cubicBezTo>
                <a:cubicBezTo>
                  <a:pt x="1493480" y="80237"/>
                  <a:pt x="1483497" y="83042"/>
                  <a:pt x="1474665" y="88651"/>
                </a:cubicBezTo>
                <a:cubicBezTo>
                  <a:pt x="1465833" y="94260"/>
                  <a:pt x="1458865" y="102506"/>
                  <a:pt x="1453758" y="113389"/>
                </a:cubicBezTo>
                <a:cubicBezTo>
                  <a:pt x="1448651" y="124272"/>
                  <a:pt x="1446097" y="137332"/>
                  <a:pt x="1446097" y="152568"/>
                </a:cubicBezTo>
                <a:cubicBezTo>
                  <a:pt x="1446097" y="167720"/>
                  <a:pt x="1448651" y="180738"/>
                  <a:pt x="1453758" y="191621"/>
                </a:cubicBezTo>
                <a:cubicBezTo>
                  <a:pt x="1458865" y="202504"/>
                  <a:pt x="1465833" y="210750"/>
                  <a:pt x="1474665" y="216359"/>
                </a:cubicBezTo>
                <a:cubicBezTo>
                  <a:pt x="1483497" y="221968"/>
                  <a:pt x="1493480" y="224815"/>
                  <a:pt x="1504615" y="224898"/>
                </a:cubicBezTo>
                <a:cubicBezTo>
                  <a:pt x="1512735" y="224815"/>
                  <a:pt x="1520311" y="223287"/>
                  <a:pt x="1527343" y="220315"/>
                </a:cubicBezTo>
                <a:cubicBezTo>
                  <a:pt x="1534376" y="217343"/>
                  <a:pt x="1540361" y="212969"/>
                  <a:pt x="1545301" y="207192"/>
                </a:cubicBezTo>
                <a:cubicBezTo>
                  <a:pt x="1550240" y="201416"/>
                  <a:pt x="1553588" y="194509"/>
                  <a:pt x="1555347" y="186473"/>
                </a:cubicBezTo>
                <a:lnTo>
                  <a:pt x="1577950" y="186473"/>
                </a:lnTo>
                <a:cubicBezTo>
                  <a:pt x="1575774" y="198612"/>
                  <a:pt x="1571253" y="209181"/>
                  <a:pt x="1564388" y="218180"/>
                </a:cubicBezTo>
                <a:cubicBezTo>
                  <a:pt x="1557523" y="227180"/>
                  <a:pt x="1548921" y="234065"/>
                  <a:pt x="1538582" y="238837"/>
                </a:cubicBezTo>
                <a:cubicBezTo>
                  <a:pt x="1528243" y="243609"/>
                  <a:pt x="1516921" y="245995"/>
                  <a:pt x="1504615" y="245995"/>
                </a:cubicBezTo>
                <a:cubicBezTo>
                  <a:pt x="1489043" y="245995"/>
                  <a:pt x="1475167" y="242186"/>
                  <a:pt x="1462987" y="234567"/>
                </a:cubicBezTo>
                <a:cubicBezTo>
                  <a:pt x="1450806" y="226949"/>
                  <a:pt x="1441305" y="216087"/>
                  <a:pt x="1434482" y="201981"/>
                </a:cubicBezTo>
                <a:cubicBezTo>
                  <a:pt x="1427659" y="187875"/>
                  <a:pt x="1424249" y="171404"/>
                  <a:pt x="1424249" y="152568"/>
                </a:cubicBezTo>
                <a:cubicBezTo>
                  <a:pt x="1424249" y="133732"/>
                  <a:pt x="1427659" y="117261"/>
                  <a:pt x="1434482" y="103155"/>
                </a:cubicBezTo>
                <a:cubicBezTo>
                  <a:pt x="1441305" y="89048"/>
                  <a:pt x="1450806" y="78186"/>
                  <a:pt x="1462987" y="70568"/>
                </a:cubicBezTo>
                <a:cubicBezTo>
                  <a:pt x="1475167" y="62950"/>
                  <a:pt x="1489043" y="59141"/>
                  <a:pt x="1504615" y="59141"/>
                </a:cubicBezTo>
                <a:close/>
                <a:moveTo>
                  <a:pt x="7124326" y="57885"/>
                </a:moveTo>
                <a:cubicBezTo>
                  <a:pt x="7135377" y="57885"/>
                  <a:pt x="7145214" y="61087"/>
                  <a:pt x="7153836" y="67492"/>
                </a:cubicBezTo>
                <a:cubicBezTo>
                  <a:pt x="7162459" y="73896"/>
                  <a:pt x="7169198" y="82979"/>
                  <a:pt x="7174054" y="94741"/>
                </a:cubicBezTo>
                <a:cubicBezTo>
                  <a:pt x="7178909" y="106503"/>
                  <a:pt x="7181337" y="120170"/>
                  <a:pt x="7181337" y="135741"/>
                </a:cubicBezTo>
                <a:cubicBezTo>
                  <a:pt x="7181337" y="151312"/>
                  <a:pt x="7178909" y="164979"/>
                  <a:pt x="7174054" y="176741"/>
                </a:cubicBezTo>
                <a:cubicBezTo>
                  <a:pt x="7169198" y="188503"/>
                  <a:pt x="7162459" y="197544"/>
                  <a:pt x="7153836" y="203865"/>
                </a:cubicBezTo>
                <a:cubicBezTo>
                  <a:pt x="7145214" y="210185"/>
                  <a:pt x="7135377" y="213346"/>
                  <a:pt x="7124326" y="213346"/>
                </a:cubicBezTo>
                <a:cubicBezTo>
                  <a:pt x="7113276" y="213346"/>
                  <a:pt x="7103440" y="210185"/>
                  <a:pt x="7094816" y="203865"/>
                </a:cubicBezTo>
                <a:cubicBezTo>
                  <a:pt x="7086194" y="197544"/>
                  <a:pt x="7079454" y="188503"/>
                  <a:pt x="7074599" y="176741"/>
                </a:cubicBezTo>
                <a:cubicBezTo>
                  <a:pt x="7069744" y="164979"/>
                  <a:pt x="7067316" y="151312"/>
                  <a:pt x="7067316" y="135741"/>
                </a:cubicBezTo>
                <a:cubicBezTo>
                  <a:pt x="7067316" y="120170"/>
                  <a:pt x="7069744" y="106503"/>
                  <a:pt x="7074599" y="94741"/>
                </a:cubicBezTo>
                <a:cubicBezTo>
                  <a:pt x="7079454" y="82979"/>
                  <a:pt x="7086194" y="73896"/>
                  <a:pt x="7094816" y="67492"/>
                </a:cubicBezTo>
                <a:cubicBezTo>
                  <a:pt x="7103440" y="61087"/>
                  <a:pt x="7113276" y="57885"/>
                  <a:pt x="7124326" y="57885"/>
                </a:cubicBezTo>
                <a:close/>
                <a:moveTo>
                  <a:pt x="4956626" y="57885"/>
                </a:moveTo>
                <a:cubicBezTo>
                  <a:pt x="4967509" y="57885"/>
                  <a:pt x="4977221" y="61087"/>
                  <a:pt x="4985760" y="67492"/>
                </a:cubicBezTo>
                <a:cubicBezTo>
                  <a:pt x="4994299" y="73896"/>
                  <a:pt x="5000975" y="82979"/>
                  <a:pt x="5005789" y="94741"/>
                </a:cubicBezTo>
                <a:cubicBezTo>
                  <a:pt x="5010602" y="106503"/>
                  <a:pt x="5013051" y="120170"/>
                  <a:pt x="5013135" y="135741"/>
                </a:cubicBezTo>
                <a:cubicBezTo>
                  <a:pt x="5013051" y="151312"/>
                  <a:pt x="5010602" y="164979"/>
                  <a:pt x="5005789" y="176741"/>
                </a:cubicBezTo>
                <a:cubicBezTo>
                  <a:pt x="5000975" y="188503"/>
                  <a:pt x="4994299" y="197544"/>
                  <a:pt x="4985760" y="203865"/>
                </a:cubicBezTo>
                <a:cubicBezTo>
                  <a:pt x="4977221" y="210185"/>
                  <a:pt x="4967509" y="213346"/>
                  <a:pt x="4956626" y="213346"/>
                </a:cubicBezTo>
                <a:cubicBezTo>
                  <a:pt x="4945660" y="213346"/>
                  <a:pt x="4935907" y="210185"/>
                  <a:pt x="4927368" y="203865"/>
                </a:cubicBezTo>
                <a:cubicBezTo>
                  <a:pt x="4918829" y="197544"/>
                  <a:pt x="4912194" y="188524"/>
                  <a:pt x="4907464" y="176804"/>
                </a:cubicBezTo>
                <a:cubicBezTo>
                  <a:pt x="4902734" y="165083"/>
                  <a:pt x="4900369" y="151396"/>
                  <a:pt x="4900369" y="135741"/>
                </a:cubicBezTo>
                <a:cubicBezTo>
                  <a:pt x="4900369" y="120170"/>
                  <a:pt x="4902734" y="106503"/>
                  <a:pt x="4907464" y="94741"/>
                </a:cubicBezTo>
                <a:cubicBezTo>
                  <a:pt x="4912194" y="82979"/>
                  <a:pt x="4918829" y="73896"/>
                  <a:pt x="4927368" y="67492"/>
                </a:cubicBezTo>
                <a:cubicBezTo>
                  <a:pt x="4935907" y="61087"/>
                  <a:pt x="4945660" y="57885"/>
                  <a:pt x="4956626" y="57885"/>
                </a:cubicBezTo>
                <a:close/>
                <a:moveTo>
                  <a:pt x="6864063" y="56378"/>
                </a:moveTo>
                <a:lnTo>
                  <a:pt x="6883904" y="56378"/>
                </a:lnTo>
                <a:lnTo>
                  <a:pt x="6883904" y="96813"/>
                </a:lnTo>
                <a:lnTo>
                  <a:pt x="6999934" y="96813"/>
                </a:lnTo>
                <a:lnTo>
                  <a:pt x="6999934" y="56378"/>
                </a:lnTo>
                <a:lnTo>
                  <a:pt x="7019272" y="56378"/>
                </a:lnTo>
                <a:lnTo>
                  <a:pt x="7019272" y="170650"/>
                </a:lnTo>
                <a:lnTo>
                  <a:pt x="6951212" y="170650"/>
                </a:lnTo>
                <a:lnTo>
                  <a:pt x="6951212" y="218871"/>
                </a:lnTo>
                <a:lnTo>
                  <a:pt x="7044387" y="218871"/>
                </a:lnTo>
                <a:lnTo>
                  <a:pt x="7044387" y="235195"/>
                </a:lnTo>
                <a:lnTo>
                  <a:pt x="6839953" y="235195"/>
                </a:lnTo>
                <a:lnTo>
                  <a:pt x="6839953" y="218871"/>
                </a:lnTo>
                <a:lnTo>
                  <a:pt x="6931873" y="218871"/>
                </a:lnTo>
                <a:lnTo>
                  <a:pt x="6931873" y="170650"/>
                </a:lnTo>
                <a:lnTo>
                  <a:pt x="6864063" y="170650"/>
                </a:lnTo>
                <a:close/>
                <a:moveTo>
                  <a:pt x="4236745" y="56378"/>
                </a:moveTo>
                <a:cubicBezTo>
                  <a:pt x="4247796" y="56378"/>
                  <a:pt x="4257758" y="58722"/>
                  <a:pt x="4266632" y="63411"/>
                </a:cubicBezTo>
                <a:cubicBezTo>
                  <a:pt x="4275505" y="68099"/>
                  <a:pt x="4282496" y="74587"/>
                  <a:pt x="4287602" y="82874"/>
                </a:cubicBezTo>
                <a:cubicBezTo>
                  <a:pt x="4292709" y="91162"/>
                  <a:pt x="4295262" y="100580"/>
                  <a:pt x="4295262" y="111129"/>
                </a:cubicBezTo>
                <a:cubicBezTo>
                  <a:pt x="4295262" y="121760"/>
                  <a:pt x="4292709" y="131262"/>
                  <a:pt x="4287602" y="139634"/>
                </a:cubicBezTo>
                <a:cubicBezTo>
                  <a:pt x="4282496" y="148005"/>
                  <a:pt x="4275505" y="154514"/>
                  <a:pt x="4266632" y="159160"/>
                </a:cubicBezTo>
                <a:cubicBezTo>
                  <a:pt x="4257758" y="163807"/>
                  <a:pt x="4247796" y="166130"/>
                  <a:pt x="4236745" y="166130"/>
                </a:cubicBezTo>
                <a:cubicBezTo>
                  <a:pt x="4225695" y="166130"/>
                  <a:pt x="4215711" y="163807"/>
                  <a:pt x="4206796" y="159160"/>
                </a:cubicBezTo>
                <a:cubicBezTo>
                  <a:pt x="4197880" y="154514"/>
                  <a:pt x="4190890" y="148005"/>
                  <a:pt x="4185825" y="139634"/>
                </a:cubicBezTo>
                <a:cubicBezTo>
                  <a:pt x="4180760" y="131262"/>
                  <a:pt x="4178228" y="121760"/>
                  <a:pt x="4178228" y="111129"/>
                </a:cubicBezTo>
                <a:cubicBezTo>
                  <a:pt x="4178228" y="100580"/>
                  <a:pt x="4180760" y="91162"/>
                  <a:pt x="4185825" y="82874"/>
                </a:cubicBezTo>
                <a:cubicBezTo>
                  <a:pt x="4190890" y="74587"/>
                  <a:pt x="4197880" y="68099"/>
                  <a:pt x="4206796" y="63411"/>
                </a:cubicBezTo>
                <a:cubicBezTo>
                  <a:pt x="4215711" y="58722"/>
                  <a:pt x="4225695" y="56378"/>
                  <a:pt x="4236745" y="56378"/>
                </a:cubicBezTo>
                <a:close/>
                <a:moveTo>
                  <a:pt x="7784454" y="53867"/>
                </a:moveTo>
                <a:lnTo>
                  <a:pt x="7869592" y="53867"/>
                </a:lnTo>
                <a:lnTo>
                  <a:pt x="7869592" y="69689"/>
                </a:lnTo>
                <a:lnTo>
                  <a:pt x="7804043" y="69689"/>
                </a:lnTo>
                <a:lnTo>
                  <a:pt x="7804043" y="132225"/>
                </a:lnTo>
                <a:cubicBezTo>
                  <a:pt x="7820452" y="132225"/>
                  <a:pt x="7834328" y="131806"/>
                  <a:pt x="7845671" y="130969"/>
                </a:cubicBezTo>
                <a:cubicBezTo>
                  <a:pt x="7857014" y="130132"/>
                  <a:pt x="7868672" y="128541"/>
                  <a:pt x="7880643" y="126197"/>
                </a:cubicBezTo>
                <a:lnTo>
                  <a:pt x="7881899" y="142522"/>
                </a:lnTo>
                <a:cubicBezTo>
                  <a:pt x="7869090" y="144866"/>
                  <a:pt x="7856638" y="146415"/>
                  <a:pt x="7844540" y="147168"/>
                </a:cubicBezTo>
                <a:cubicBezTo>
                  <a:pt x="7832444" y="147922"/>
                  <a:pt x="7817102" y="148298"/>
                  <a:pt x="7798518" y="148298"/>
                </a:cubicBezTo>
                <a:lnTo>
                  <a:pt x="7784454" y="148298"/>
                </a:lnTo>
                <a:close/>
                <a:moveTo>
                  <a:pt x="6173315" y="53365"/>
                </a:moveTo>
                <a:lnTo>
                  <a:pt x="6192904" y="53365"/>
                </a:lnTo>
                <a:lnTo>
                  <a:pt x="6192904" y="75717"/>
                </a:lnTo>
                <a:cubicBezTo>
                  <a:pt x="6192821" y="86181"/>
                  <a:pt x="6195102" y="96143"/>
                  <a:pt x="6199748" y="105603"/>
                </a:cubicBezTo>
                <a:cubicBezTo>
                  <a:pt x="6204394" y="115063"/>
                  <a:pt x="6210903" y="123372"/>
                  <a:pt x="6219275" y="130530"/>
                </a:cubicBezTo>
                <a:cubicBezTo>
                  <a:pt x="6227647" y="137687"/>
                  <a:pt x="6237274" y="143108"/>
                  <a:pt x="6248157" y="146791"/>
                </a:cubicBezTo>
                <a:lnTo>
                  <a:pt x="6237106" y="162111"/>
                </a:lnTo>
                <a:cubicBezTo>
                  <a:pt x="6224800" y="157507"/>
                  <a:pt x="6214001" y="150810"/>
                  <a:pt x="6204708" y="142020"/>
                </a:cubicBezTo>
                <a:cubicBezTo>
                  <a:pt x="6195416" y="133229"/>
                  <a:pt x="6188342" y="122974"/>
                  <a:pt x="6183486" y="111254"/>
                </a:cubicBezTo>
                <a:cubicBezTo>
                  <a:pt x="6178715" y="124649"/>
                  <a:pt x="6171410" y="136327"/>
                  <a:pt x="6161574" y="146289"/>
                </a:cubicBezTo>
                <a:cubicBezTo>
                  <a:pt x="6151737" y="156251"/>
                  <a:pt x="6140080" y="163786"/>
                  <a:pt x="6126602" y="168892"/>
                </a:cubicBezTo>
                <a:lnTo>
                  <a:pt x="6115802" y="152819"/>
                </a:lnTo>
                <a:cubicBezTo>
                  <a:pt x="6127188" y="148801"/>
                  <a:pt x="6137212" y="143003"/>
                  <a:pt x="6145877" y="135427"/>
                </a:cubicBezTo>
                <a:cubicBezTo>
                  <a:pt x="6154542" y="127851"/>
                  <a:pt x="6161260" y="118977"/>
                  <a:pt x="6166032" y="108805"/>
                </a:cubicBezTo>
                <a:cubicBezTo>
                  <a:pt x="6170803" y="98634"/>
                  <a:pt x="6173231" y="87856"/>
                  <a:pt x="6173315" y="76470"/>
                </a:cubicBezTo>
                <a:close/>
                <a:moveTo>
                  <a:pt x="961727" y="52090"/>
                </a:moveTo>
                <a:lnTo>
                  <a:pt x="961727" y="128290"/>
                </a:lnTo>
                <a:lnTo>
                  <a:pt x="1018282" y="128290"/>
                </a:lnTo>
                <a:lnTo>
                  <a:pt x="1018282" y="52090"/>
                </a:lnTo>
                <a:close/>
                <a:moveTo>
                  <a:pt x="4451048" y="51607"/>
                </a:moveTo>
                <a:lnTo>
                  <a:pt x="4471140" y="51607"/>
                </a:lnTo>
                <a:lnTo>
                  <a:pt x="4471140" y="72954"/>
                </a:lnTo>
                <a:cubicBezTo>
                  <a:pt x="4471056" y="83586"/>
                  <a:pt x="4473400" y="93778"/>
                  <a:pt x="4478172" y="103531"/>
                </a:cubicBezTo>
                <a:cubicBezTo>
                  <a:pt x="4482944" y="113284"/>
                  <a:pt x="4489620" y="121844"/>
                  <a:pt x="4498201" y="129211"/>
                </a:cubicBezTo>
                <a:cubicBezTo>
                  <a:pt x="4506782" y="136578"/>
                  <a:pt x="4516598" y="142187"/>
                  <a:pt x="4527648" y="146038"/>
                </a:cubicBezTo>
                <a:lnTo>
                  <a:pt x="4517602" y="161609"/>
                </a:lnTo>
                <a:cubicBezTo>
                  <a:pt x="4504626" y="156837"/>
                  <a:pt x="4493241" y="149805"/>
                  <a:pt x="4483446" y="140513"/>
                </a:cubicBezTo>
                <a:cubicBezTo>
                  <a:pt x="4473652" y="131220"/>
                  <a:pt x="4466243" y="120421"/>
                  <a:pt x="4461220" y="108115"/>
                </a:cubicBezTo>
                <a:cubicBezTo>
                  <a:pt x="4456364" y="121342"/>
                  <a:pt x="4448997" y="132957"/>
                  <a:pt x="4439119" y="142961"/>
                </a:cubicBezTo>
                <a:cubicBezTo>
                  <a:pt x="4429240" y="152966"/>
                  <a:pt x="4417729" y="160521"/>
                  <a:pt x="4404586" y="165628"/>
                </a:cubicBezTo>
                <a:lnTo>
                  <a:pt x="4394289" y="150056"/>
                </a:lnTo>
                <a:cubicBezTo>
                  <a:pt x="4405339" y="145954"/>
                  <a:pt x="4415155" y="139990"/>
                  <a:pt x="4423736" y="132162"/>
                </a:cubicBezTo>
                <a:cubicBezTo>
                  <a:pt x="4432317" y="124335"/>
                  <a:pt x="4439014" y="115293"/>
                  <a:pt x="4443828" y="105038"/>
                </a:cubicBezTo>
                <a:cubicBezTo>
                  <a:pt x="4448641" y="94783"/>
                  <a:pt x="4451048" y="84088"/>
                  <a:pt x="4451048" y="72954"/>
                </a:cubicBezTo>
                <a:close/>
                <a:moveTo>
                  <a:pt x="8077738" y="51104"/>
                </a:moveTo>
                <a:lnTo>
                  <a:pt x="8244500" y="51104"/>
                </a:lnTo>
                <a:lnTo>
                  <a:pt x="8244500" y="67178"/>
                </a:lnTo>
                <a:lnTo>
                  <a:pt x="8173676" y="67178"/>
                </a:lnTo>
                <a:cubicBezTo>
                  <a:pt x="8174095" y="75214"/>
                  <a:pt x="8177967" y="82707"/>
                  <a:pt x="8185292" y="89655"/>
                </a:cubicBezTo>
                <a:cubicBezTo>
                  <a:pt x="8192617" y="96604"/>
                  <a:pt x="8202140" y="102380"/>
                  <a:pt x="8213860" y="106985"/>
                </a:cubicBezTo>
                <a:cubicBezTo>
                  <a:pt x="8225580" y="111589"/>
                  <a:pt x="8238054" y="114561"/>
                  <a:pt x="8251281" y="115900"/>
                </a:cubicBezTo>
                <a:lnTo>
                  <a:pt x="8243998" y="131471"/>
                </a:lnTo>
                <a:cubicBezTo>
                  <a:pt x="8231608" y="129965"/>
                  <a:pt x="8219846" y="127181"/>
                  <a:pt x="8208712" y="123121"/>
                </a:cubicBezTo>
                <a:cubicBezTo>
                  <a:pt x="8197577" y="119061"/>
                  <a:pt x="8187824" y="113849"/>
                  <a:pt x="8179452" y="107487"/>
                </a:cubicBezTo>
                <a:cubicBezTo>
                  <a:pt x="8171081" y="101125"/>
                  <a:pt x="8164886" y="93925"/>
                  <a:pt x="8160868" y="85888"/>
                </a:cubicBezTo>
                <a:cubicBezTo>
                  <a:pt x="8156850" y="93925"/>
                  <a:pt x="8150676" y="101125"/>
                  <a:pt x="8142346" y="107487"/>
                </a:cubicBezTo>
                <a:cubicBezTo>
                  <a:pt x="8134016" y="113849"/>
                  <a:pt x="8124263" y="119061"/>
                  <a:pt x="8113087" y="123121"/>
                </a:cubicBezTo>
                <a:cubicBezTo>
                  <a:pt x="8101911" y="127181"/>
                  <a:pt x="8090128" y="129965"/>
                  <a:pt x="8077738" y="131471"/>
                </a:cubicBezTo>
                <a:lnTo>
                  <a:pt x="8070706" y="115900"/>
                </a:lnTo>
                <a:cubicBezTo>
                  <a:pt x="8083766" y="114561"/>
                  <a:pt x="8096134" y="111589"/>
                  <a:pt x="8107813" y="106985"/>
                </a:cubicBezTo>
                <a:cubicBezTo>
                  <a:pt x="8119492" y="102380"/>
                  <a:pt x="8129014" y="96604"/>
                  <a:pt x="8136381" y="89655"/>
                </a:cubicBezTo>
                <a:cubicBezTo>
                  <a:pt x="8143748" y="82707"/>
                  <a:pt x="8147640" y="75214"/>
                  <a:pt x="8148060" y="67178"/>
                </a:cubicBezTo>
                <a:lnTo>
                  <a:pt x="8077738" y="67178"/>
                </a:lnTo>
                <a:close/>
                <a:moveTo>
                  <a:pt x="7305730" y="48844"/>
                </a:moveTo>
                <a:lnTo>
                  <a:pt x="7325319" y="48844"/>
                </a:lnTo>
                <a:lnTo>
                  <a:pt x="7325319" y="108366"/>
                </a:lnTo>
                <a:lnTo>
                  <a:pt x="7458678" y="108366"/>
                </a:lnTo>
                <a:lnTo>
                  <a:pt x="7458678" y="124188"/>
                </a:lnTo>
                <a:lnTo>
                  <a:pt x="7305730" y="124188"/>
                </a:lnTo>
                <a:close/>
                <a:moveTo>
                  <a:pt x="5932018" y="48593"/>
                </a:moveTo>
                <a:cubicBezTo>
                  <a:pt x="5947924" y="48509"/>
                  <a:pt x="5961821" y="50204"/>
                  <a:pt x="5973709" y="53679"/>
                </a:cubicBezTo>
                <a:cubicBezTo>
                  <a:pt x="5985596" y="57153"/>
                  <a:pt x="5994763" y="62239"/>
                  <a:pt x="6001209" y="68936"/>
                </a:cubicBezTo>
                <a:cubicBezTo>
                  <a:pt x="6007655" y="75633"/>
                  <a:pt x="6010878" y="83586"/>
                  <a:pt x="6010878" y="92795"/>
                </a:cubicBezTo>
                <a:cubicBezTo>
                  <a:pt x="6010878" y="101920"/>
                  <a:pt x="6007634" y="109831"/>
                  <a:pt x="6001146" y="116528"/>
                </a:cubicBezTo>
                <a:cubicBezTo>
                  <a:pt x="5994658" y="123225"/>
                  <a:pt x="5985492" y="128353"/>
                  <a:pt x="5973646" y="131911"/>
                </a:cubicBezTo>
                <a:cubicBezTo>
                  <a:pt x="5961800" y="135469"/>
                  <a:pt x="5947924" y="137248"/>
                  <a:pt x="5932018" y="137248"/>
                </a:cubicBezTo>
                <a:cubicBezTo>
                  <a:pt x="5915945" y="137248"/>
                  <a:pt x="5901964" y="135469"/>
                  <a:pt x="5890076" y="131911"/>
                </a:cubicBezTo>
                <a:cubicBezTo>
                  <a:pt x="5878189" y="128353"/>
                  <a:pt x="5869022" y="123225"/>
                  <a:pt x="5862576" y="116528"/>
                </a:cubicBezTo>
                <a:cubicBezTo>
                  <a:pt x="5856130" y="109831"/>
                  <a:pt x="5852907" y="101920"/>
                  <a:pt x="5852907" y="92795"/>
                </a:cubicBezTo>
                <a:cubicBezTo>
                  <a:pt x="5852907" y="83586"/>
                  <a:pt x="5856109" y="75633"/>
                  <a:pt x="5862513" y="68936"/>
                </a:cubicBezTo>
                <a:cubicBezTo>
                  <a:pt x="5868917" y="62239"/>
                  <a:pt x="5878084" y="57153"/>
                  <a:pt x="5890014" y="53679"/>
                </a:cubicBezTo>
                <a:cubicBezTo>
                  <a:pt x="5901943" y="50204"/>
                  <a:pt x="5915945" y="48509"/>
                  <a:pt x="5932018" y="48593"/>
                </a:cubicBezTo>
                <a:close/>
                <a:moveTo>
                  <a:pt x="2998318" y="48593"/>
                </a:moveTo>
                <a:cubicBezTo>
                  <a:pt x="3014224" y="48509"/>
                  <a:pt x="3028121" y="50204"/>
                  <a:pt x="3040009" y="53679"/>
                </a:cubicBezTo>
                <a:cubicBezTo>
                  <a:pt x="3051896" y="57153"/>
                  <a:pt x="3061063" y="62239"/>
                  <a:pt x="3067509" y="68936"/>
                </a:cubicBezTo>
                <a:cubicBezTo>
                  <a:pt x="3073955" y="75633"/>
                  <a:pt x="3077179" y="83586"/>
                  <a:pt x="3077179" y="92795"/>
                </a:cubicBezTo>
                <a:cubicBezTo>
                  <a:pt x="3077179" y="101920"/>
                  <a:pt x="3073935" y="109831"/>
                  <a:pt x="3067447" y="116528"/>
                </a:cubicBezTo>
                <a:cubicBezTo>
                  <a:pt x="3060959" y="123225"/>
                  <a:pt x="3051792" y="128353"/>
                  <a:pt x="3039946" y="131911"/>
                </a:cubicBezTo>
                <a:cubicBezTo>
                  <a:pt x="3028100" y="135469"/>
                  <a:pt x="3014224" y="137248"/>
                  <a:pt x="2998318" y="137248"/>
                </a:cubicBezTo>
                <a:cubicBezTo>
                  <a:pt x="2982245" y="137248"/>
                  <a:pt x="2968264" y="135469"/>
                  <a:pt x="2956377" y="131911"/>
                </a:cubicBezTo>
                <a:cubicBezTo>
                  <a:pt x="2944489" y="128353"/>
                  <a:pt x="2935322" y="123225"/>
                  <a:pt x="2928876" y="116528"/>
                </a:cubicBezTo>
                <a:cubicBezTo>
                  <a:pt x="2922430" y="109831"/>
                  <a:pt x="2919207" y="101920"/>
                  <a:pt x="2919207" y="92795"/>
                </a:cubicBezTo>
                <a:cubicBezTo>
                  <a:pt x="2919207" y="83586"/>
                  <a:pt x="2922409" y="75633"/>
                  <a:pt x="2928813" y="68936"/>
                </a:cubicBezTo>
                <a:cubicBezTo>
                  <a:pt x="2935217" y="62239"/>
                  <a:pt x="2944384" y="57153"/>
                  <a:pt x="2956314" y="53679"/>
                </a:cubicBezTo>
                <a:cubicBezTo>
                  <a:pt x="2968243" y="50204"/>
                  <a:pt x="2982245" y="48509"/>
                  <a:pt x="2998318" y="48593"/>
                </a:cubicBezTo>
                <a:close/>
                <a:moveTo>
                  <a:pt x="4704903" y="47839"/>
                </a:moveTo>
                <a:lnTo>
                  <a:pt x="4724492" y="47839"/>
                </a:lnTo>
                <a:lnTo>
                  <a:pt x="4724492" y="76470"/>
                </a:lnTo>
                <a:lnTo>
                  <a:pt x="4834997" y="76470"/>
                </a:lnTo>
                <a:lnTo>
                  <a:pt x="4834997" y="47839"/>
                </a:lnTo>
                <a:lnTo>
                  <a:pt x="4854586" y="47839"/>
                </a:lnTo>
                <a:lnTo>
                  <a:pt x="4854586" y="136997"/>
                </a:lnTo>
                <a:lnTo>
                  <a:pt x="4704903" y="136997"/>
                </a:lnTo>
                <a:close/>
                <a:moveTo>
                  <a:pt x="5629813" y="47588"/>
                </a:moveTo>
                <a:lnTo>
                  <a:pt x="5796575" y="47588"/>
                </a:lnTo>
                <a:lnTo>
                  <a:pt x="5796575" y="63159"/>
                </a:lnTo>
                <a:lnTo>
                  <a:pt x="5725877" y="63159"/>
                </a:lnTo>
                <a:cubicBezTo>
                  <a:pt x="5726463" y="70526"/>
                  <a:pt x="5730461" y="77265"/>
                  <a:pt x="5737869" y="83377"/>
                </a:cubicBezTo>
                <a:cubicBezTo>
                  <a:pt x="5745278" y="89488"/>
                  <a:pt x="5754843" y="94490"/>
                  <a:pt x="5766563" y="98383"/>
                </a:cubicBezTo>
                <a:cubicBezTo>
                  <a:pt x="5778283" y="102276"/>
                  <a:pt x="5790715" y="104766"/>
                  <a:pt x="5803858" y="105854"/>
                </a:cubicBezTo>
                <a:lnTo>
                  <a:pt x="5797329" y="120672"/>
                </a:lnTo>
                <a:cubicBezTo>
                  <a:pt x="5784688" y="119500"/>
                  <a:pt x="5772695" y="117093"/>
                  <a:pt x="5761352" y="113452"/>
                </a:cubicBezTo>
                <a:cubicBezTo>
                  <a:pt x="5750008" y="109810"/>
                  <a:pt x="5740109" y="105080"/>
                  <a:pt x="5731654" y="99262"/>
                </a:cubicBezTo>
                <a:cubicBezTo>
                  <a:pt x="5723198" y="93444"/>
                  <a:pt x="5717003" y="86725"/>
                  <a:pt x="5713069" y="79107"/>
                </a:cubicBezTo>
                <a:cubicBezTo>
                  <a:pt x="5709134" y="86725"/>
                  <a:pt x="5702939" y="93444"/>
                  <a:pt x="5694484" y="99262"/>
                </a:cubicBezTo>
                <a:cubicBezTo>
                  <a:pt x="5686028" y="105080"/>
                  <a:pt x="5676087" y="109810"/>
                  <a:pt x="5664660" y="113452"/>
                </a:cubicBezTo>
                <a:cubicBezTo>
                  <a:pt x="5653233" y="117093"/>
                  <a:pt x="5641199" y="119500"/>
                  <a:pt x="5628558" y="120672"/>
                </a:cubicBezTo>
                <a:lnTo>
                  <a:pt x="5622028" y="105854"/>
                </a:lnTo>
                <a:cubicBezTo>
                  <a:pt x="5635087" y="104766"/>
                  <a:pt x="5647477" y="102276"/>
                  <a:pt x="5659197" y="98383"/>
                </a:cubicBezTo>
                <a:cubicBezTo>
                  <a:pt x="5670918" y="94490"/>
                  <a:pt x="5680503" y="89488"/>
                  <a:pt x="5687954" y="83377"/>
                </a:cubicBezTo>
                <a:cubicBezTo>
                  <a:pt x="5695405" y="77265"/>
                  <a:pt x="5699423" y="70526"/>
                  <a:pt x="5700009" y="63159"/>
                </a:cubicBezTo>
                <a:lnTo>
                  <a:pt x="5629813" y="63159"/>
                </a:lnTo>
                <a:close/>
                <a:moveTo>
                  <a:pt x="7901740" y="45328"/>
                </a:moveTo>
                <a:lnTo>
                  <a:pt x="7920576" y="45328"/>
                </a:lnTo>
                <a:lnTo>
                  <a:pt x="7920576" y="157591"/>
                </a:lnTo>
                <a:lnTo>
                  <a:pt x="7901740" y="157591"/>
                </a:lnTo>
                <a:lnTo>
                  <a:pt x="7901740" y="105603"/>
                </a:lnTo>
                <a:lnTo>
                  <a:pt x="7855528" y="105603"/>
                </a:lnTo>
                <a:lnTo>
                  <a:pt x="7855528" y="90032"/>
                </a:lnTo>
                <a:lnTo>
                  <a:pt x="7901740" y="90032"/>
                </a:lnTo>
                <a:close/>
                <a:moveTo>
                  <a:pt x="5243511" y="45328"/>
                </a:moveTo>
                <a:lnTo>
                  <a:pt x="5262347" y="45328"/>
                </a:lnTo>
                <a:lnTo>
                  <a:pt x="5262347" y="252525"/>
                </a:lnTo>
                <a:lnTo>
                  <a:pt x="5243511" y="252525"/>
                </a:lnTo>
                <a:lnTo>
                  <a:pt x="5243511" y="144029"/>
                </a:lnTo>
                <a:lnTo>
                  <a:pt x="5214755" y="144029"/>
                </a:lnTo>
                <a:cubicBezTo>
                  <a:pt x="5214169" y="158344"/>
                  <a:pt x="5211804" y="170839"/>
                  <a:pt x="5207660" y="181513"/>
                </a:cubicBezTo>
                <a:cubicBezTo>
                  <a:pt x="5203516" y="192186"/>
                  <a:pt x="5197928" y="200370"/>
                  <a:pt x="5190896" y="206062"/>
                </a:cubicBezTo>
                <a:cubicBezTo>
                  <a:pt x="5183864" y="211755"/>
                  <a:pt x="5175785" y="214601"/>
                  <a:pt x="5166660" y="214601"/>
                </a:cubicBezTo>
                <a:cubicBezTo>
                  <a:pt x="5157033" y="214601"/>
                  <a:pt x="5148619" y="211441"/>
                  <a:pt x="5141420" y="205120"/>
                </a:cubicBezTo>
                <a:cubicBezTo>
                  <a:pt x="5134220" y="198800"/>
                  <a:pt x="5128632" y="189780"/>
                  <a:pt x="5124656" y="178059"/>
                </a:cubicBezTo>
                <a:cubicBezTo>
                  <a:pt x="5120679" y="166339"/>
                  <a:pt x="5118691" y="152652"/>
                  <a:pt x="5118691" y="136997"/>
                </a:cubicBezTo>
                <a:cubicBezTo>
                  <a:pt x="5118691" y="121342"/>
                  <a:pt x="5120679" y="107675"/>
                  <a:pt x="5124656" y="95997"/>
                </a:cubicBezTo>
                <a:cubicBezTo>
                  <a:pt x="5128632" y="84319"/>
                  <a:pt x="5134220" y="75298"/>
                  <a:pt x="5141420" y="68936"/>
                </a:cubicBezTo>
                <a:cubicBezTo>
                  <a:pt x="5148619" y="62573"/>
                  <a:pt x="5157033" y="59392"/>
                  <a:pt x="5166660" y="59392"/>
                </a:cubicBezTo>
                <a:cubicBezTo>
                  <a:pt x="5175618" y="59392"/>
                  <a:pt x="5183571" y="62176"/>
                  <a:pt x="5190519" y="67743"/>
                </a:cubicBezTo>
                <a:cubicBezTo>
                  <a:pt x="5197468" y="73310"/>
                  <a:pt x="5203014" y="81221"/>
                  <a:pt x="5207158" y="91476"/>
                </a:cubicBezTo>
                <a:cubicBezTo>
                  <a:pt x="5211302" y="101731"/>
                  <a:pt x="5213792" y="113807"/>
                  <a:pt x="5214629" y="127704"/>
                </a:cubicBezTo>
                <a:lnTo>
                  <a:pt x="5243511" y="127704"/>
                </a:lnTo>
                <a:close/>
                <a:moveTo>
                  <a:pt x="6363006" y="45077"/>
                </a:moveTo>
                <a:lnTo>
                  <a:pt x="6382595" y="45077"/>
                </a:lnTo>
                <a:lnTo>
                  <a:pt x="6382595" y="103092"/>
                </a:lnTo>
                <a:lnTo>
                  <a:pt x="6515452" y="103092"/>
                </a:lnTo>
                <a:lnTo>
                  <a:pt x="6515452" y="119416"/>
                </a:lnTo>
                <a:lnTo>
                  <a:pt x="6363006" y="119416"/>
                </a:lnTo>
                <a:close/>
                <a:moveTo>
                  <a:pt x="6655918" y="44574"/>
                </a:moveTo>
                <a:cubicBezTo>
                  <a:pt x="6672410" y="44574"/>
                  <a:pt x="6686558" y="46060"/>
                  <a:pt x="6698362" y="49032"/>
                </a:cubicBezTo>
                <a:cubicBezTo>
                  <a:pt x="6710166" y="52004"/>
                  <a:pt x="6719186" y="56357"/>
                  <a:pt x="6725424" y="62092"/>
                </a:cubicBezTo>
                <a:cubicBezTo>
                  <a:pt x="6731660" y="67827"/>
                  <a:pt x="6734778" y="74796"/>
                  <a:pt x="6734778" y="83000"/>
                </a:cubicBezTo>
                <a:cubicBezTo>
                  <a:pt x="6734778" y="91372"/>
                  <a:pt x="6731660" y="98487"/>
                  <a:pt x="6725424" y="104348"/>
                </a:cubicBezTo>
                <a:cubicBezTo>
                  <a:pt x="6719186" y="110208"/>
                  <a:pt x="6710186" y="114624"/>
                  <a:pt x="6698424" y="117596"/>
                </a:cubicBezTo>
                <a:cubicBezTo>
                  <a:pt x="6686662" y="120567"/>
                  <a:pt x="6672494" y="122095"/>
                  <a:pt x="6655918" y="122179"/>
                </a:cubicBezTo>
                <a:cubicBezTo>
                  <a:pt x="6639258" y="122095"/>
                  <a:pt x="6625026" y="120567"/>
                  <a:pt x="6613222" y="117596"/>
                </a:cubicBezTo>
                <a:cubicBezTo>
                  <a:pt x="6601419" y="114624"/>
                  <a:pt x="6592398" y="110208"/>
                  <a:pt x="6586162" y="104348"/>
                </a:cubicBezTo>
                <a:cubicBezTo>
                  <a:pt x="6579925" y="98487"/>
                  <a:pt x="6576806" y="91372"/>
                  <a:pt x="6576806" y="83000"/>
                </a:cubicBezTo>
                <a:cubicBezTo>
                  <a:pt x="6576806" y="74796"/>
                  <a:pt x="6579925" y="67827"/>
                  <a:pt x="6586162" y="62092"/>
                </a:cubicBezTo>
                <a:cubicBezTo>
                  <a:pt x="6592398" y="56357"/>
                  <a:pt x="6601440" y="52004"/>
                  <a:pt x="6613286" y="49032"/>
                </a:cubicBezTo>
                <a:cubicBezTo>
                  <a:pt x="6625132" y="46060"/>
                  <a:pt x="6639342" y="44574"/>
                  <a:pt x="6655918" y="44574"/>
                </a:cubicBezTo>
                <a:close/>
                <a:moveTo>
                  <a:pt x="8401160" y="43319"/>
                </a:moveTo>
                <a:lnTo>
                  <a:pt x="8420750" y="43319"/>
                </a:lnTo>
                <a:lnTo>
                  <a:pt x="8420750" y="76470"/>
                </a:lnTo>
                <a:lnTo>
                  <a:pt x="8476504" y="76470"/>
                </a:lnTo>
                <a:lnTo>
                  <a:pt x="8476504" y="92795"/>
                </a:lnTo>
                <a:lnTo>
                  <a:pt x="8343647" y="92795"/>
                </a:lnTo>
                <a:lnTo>
                  <a:pt x="8343647" y="76470"/>
                </a:lnTo>
                <a:lnTo>
                  <a:pt x="8401160" y="76470"/>
                </a:lnTo>
                <a:close/>
                <a:moveTo>
                  <a:pt x="3726897" y="41058"/>
                </a:moveTo>
                <a:lnTo>
                  <a:pt x="3746738" y="41058"/>
                </a:lnTo>
                <a:lnTo>
                  <a:pt x="3746738" y="67931"/>
                </a:lnTo>
                <a:lnTo>
                  <a:pt x="3803999" y="67931"/>
                </a:lnTo>
                <a:lnTo>
                  <a:pt x="3803999" y="84005"/>
                </a:lnTo>
                <a:lnTo>
                  <a:pt x="3669384" y="84005"/>
                </a:lnTo>
                <a:lnTo>
                  <a:pt x="3669384" y="67931"/>
                </a:lnTo>
                <a:lnTo>
                  <a:pt x="3726897" y="67931"/>
                </a:lnTo>
                <a:close/>
                <a:moveTo>
                  <a:pt x="7944686" y="40807"/>
                </a:moveTo>
                <a:lnTo>
                  <a:pt x="7963522" y="40807"/>
                </a:lnTo>
                <a:lnTo>
                  <a:pt x="7963522" y="159600"/>
                </a:lnTo>
                <a:lnTo>
                  <a:pt x="7944686" y="159600"/>
                </a:lnTo>
                <a:close/>
                <a:moveTo>
                  <a:pt x="4337706" y="40807"/>
                </a:moveTo>
                <a:lnTo>
                  <a:pt x="4357296" y="40807"/>
                </a:lnTo>
                <a:lnTo>
                  <a:pt x="4357296" y="204053"/>
                </a:lnTo>
                <a:lnTo>
                  <a:pt x="4337706" y="204053"/>
                </a:lnTo>
                <a:close/>
                <a:moveTo>
                  <a:pt x="3338084" y="40807"/>
                </a:moveTo>
                <a:lnTo>
                  <a:pt x="3357924" y="40807"/>
                </a:lnTo>
                <a:lnTo>
                  <a:pt x="3357924" y="211085"/>
                </a:lnTo>
                <a:lnTo>
                  <a:pt x="3338084" y="211085"/>
                </a:lnTo>
                <a:lnTo>
                  <a:pt x="3338084" y="163116"/>
                </a:lnTo>
                <a:lnTo>
                  <a:pt x="3299407" y="163116"/>
                </a:lnTo>
                <a:lnTo>
                  <a:pt x="3299407" y="147043"/>
                </a:lnTo>
                <a:lnTo>
                  <a:pt x="3338084" y="147043"/>
                </a:lnTo>
                <a:lnTo>
                  <a:pt x="3338084" y="116654"/>
                </a:lnTo>
                <a:lnTo>
                  <a:pt x="3299407" y="116654"/>
                </a:lnTo>
                <a:lnTo>
                  <a:pt x="3299407" y="100329"/>
                </a:lnTo>
                <a:lnTo>
                  <a:pt x="3338084" y="100329"/>
                </a:lnTo>
                <a:close/>
                <a:moveTo>
                  <a:pt x="8717178" y="40556"/>
                </a:moveTo>
                <a:lnTo>
                  <a:pt x="8736768" y="40556"/>
                </a:lnTo>
                <a:lnTo>
                  <a:pt x="8736768" y="129713"/>
                </a:lnTo>
                <a:lnTo>
                  <a:pt x="8772933" y="129713"/>
                </a:lnTo>
                <a:lnTo>
                  <a:pt x="8772933" y="146289"/>
                </a:lnTo>
                <a:lnTo>
                  <a:pt x="8736768" y="146289"/>
                </a:lnTo>
                <a:lnTo>
                  <a:pt x="8736768" y="263826"/>
                </a:lnTo>
                <a:lnTo>
                  <a:pt x="8717178" y="263826"/>
                </a:lnTo>
                <a:close/>
                <a:moveTo>
                  <a:pt x="8498103" y="40556"/>
                </a:moveTo>
                <a:lnTo>
                  <a:pt x="8517693" y="40556"/>
                </a:lnTo>
                <a:lnTo>
                  <a:pt x="8517693" y="132727"/>
                </a:lnTo>
                <a:lnTo>
                  <a:pt x="8555114" y="132727"/>
                </a:lnTo>
                <a:lnTo>
                  <a:pt x="8555114" y="149052"/>
                </a:lnTo>
                <a:lnTo>
                  <a:pt x="8517693" y="149052"/>
                </a:lnTo>
                <a:lnTo>
                  <a:pt x="8517693" y="263826"/>
                </a:lnTo>
                <a:lnTo>
                  <a:pt x="8498103" y="263826"/>
                </a:lnTo>
                <a:close/>
                <a:moveTo>
                  <a:pt x="7223278" y="40556"/>
                </a:moveTo>
                <a:lnTo>
                  <a:pt x="7243119" y="40556"/>
                </a:lnTo>
                <a:lnTo>
                  <a:pt x="7243119" y="264328"/>
                </a:lnTo>
                <a:lnTo>
                  <a:pt x="7223278" y="264328"/>
                </a:lnTo>
                <a:close/>
                <a:moveTo>
                  <a:pt x="6281308" y="40556"/>
                </a:moveTo>
                <a:lnTo>
                  <a:pt x="6301149" y="40556"/>
                </a:lnTo>
                <a:lnTo>
                  <a:pt x="6301149" y="172911"/>
                </a:lnTo>
                <a:lnTo>
                  <a:pt x="6281308" y="172911"/>
                </a:lnTo>
                <a:lnTo>
                  <a:pt x="6281308" y="104850"/>
                </a:lnTo>
                <a:lnTo>
                  <a:pt x="6231581" y="104850"/>
                </a:lnTo>
                <a:lnTo>
                  <a:pt x="6231581" y="88525"/>
                </a:lnTo>
                <a:lnTo>
                  <a:pt x="6281308" y="88525"/>
                </a:lnTo>
                <a:close/>
                <a:moveTo>
                  <a:pt x="5500510" y="40556"/>
                </a:moveTo>
                <a:lnTo>
                  <a:pt x="5520099" y="40556"/>
                </a:lnTo>
                <a:lnTo>
                  <a:pt x="5520099" y="264328"/>
                </a:lnTo>
                <a:lnTo>
                  <a:pt x="5500510" y="264328"/>
                </a:lnTo>
                <a:lnTo>
                  <a:pt x="5500510" y="132978"/>
                </a:lnTo>
                <a:lnTo>
                  <a:pt x="5447517" y="132978"/>
                </a:lnTo>
                <a:lnTo>
                  <a:pt x="5447517" y="116905"/>
                </a:lnTo>
                <a:lnTo>
                  <a:pt x="5500510" y="116905"/>
                </a:lnTo>
                <a:close/>
                <a:moveTo>
                  <a:pt x="5288216" y="40556"/>
                </a:moveTo>
                <a:lnTo>
                  <a:pt x="5307303" y="40556"/>
                </a:lnTo>
                <a:lnTo>
                  <a:pt x="5307303" y="263826"/>
                </a:lnTo>
                <a:lnTo>
                  <a:pt x="5288216" y="263826"/>
                </a:lnTo>
                <a:close/>
                <a:moveTo>
                  <a:pt x="5050053" y="40556"/>
                </a:moveTo>
                <a:lnTo>
                  <a:pt x="5069643" y="40556"/>
                </a:lnTo>
                <a:lnTo>
                  <a:pt x="5069643" y="96813"/>
                </a:lnTo>
                <a:lnTo>
                  <a:pt x="5105808" y="96813"/>
                </a:lnTo>
                <a:lnTo>
                  <a:pt x="5105808" y="113640"/>
                </a:lnTo>
                <a:lnTo>
                  <a:pt x="5069643" y="113640"/>
                </a:lnTo>
                <a:lnTo>
                  <a:pt x="5069643" y="163367"/>
                </a:lnTo>
                <a:lnTo>
                  <a:pt x="5105808" y="163367"/>
                </a:lnTo>
                <a:lnTo>
                  <a:pt x="5105808" y="179943"/>
                </a:lnTo>
                <a:lnTo>
                  <a:pt x="5069643" y="179943"/>
                </a:lnTo>
                <a:lnTo>
                  <a:pt x="5069643" y="263826"/>
                </a:lnTo>
                <a:lnTo>
                  <a:pt x="5050053" y="263826"/>
                </a:lnTo>
                <a:close/>
                <a:moveTo>
                  <a:pt x="4556781" y="40556"/>
                </a:moveTo>
                <a:lnTo>
                  <a:pt x="4576371" y="40556"/>
                </a:lnTo>
                <a:lnTo>
                  <a:pt x="4576371" y="175171"/>
                </a:lnTo>
                <a:lnTo>
                  <a:pt x="4556781" y="175171"/>
                </a:lnTo>
                <a:close/>
                <a:moveTo>
                  <a:pt x="4040403" y="40556"/>
                </a:moveTo>
                <a:lnTo>
                  <a:pt x="4059993" y="40556"/>
                </a:lnTo>
                <a:lnTo>
                  <a:pt x="4059993" y="130969"/>
                </a:lnTo>
                <a:lnTo>
                  <a:pt x="4097414" y="130969"/>
                </a:lnTo>
                <a:lnTo>
                  <a:pt x="4097414" y="147796"/>
                </a:lnTo>
                <a:lnTo>
                  <a:pt x="4059993" y="147796"/>
                </a:lnTo>
                <a:lnTo>
                  <a:pt x="4059993" y="263826"/>
                </a:lnTo>
                <a:lnTo>
                  <a:pt x="4040403" y="263826"/>
                </a:lnTo>
                <a:close/>
                <a:moveTo>
                  <a:pt x="3821580" y="40556"/>
                </a:moveTo>
                <a:lnTo>
                  <a:pt x="3841420" y="40556"/>
                </a:lnTo>
                <a:lnTo>
                  <a:pt x="3841420" y="135741"/>
                </a:lnTo>
                <a:lnTo>
                  <a:pt x="3877083" y="135741"/>
                </a:lnTo>
                <a:lnTo>
                  <a:pt x="3877083" y="152317"/>
                </a:lnTo>
                <a:lnTo>
                  <a:pt x="3841420" y="152317"/>
                </a:lnTo>
                <a:lnTo>
                  <a:pt x="3841420" y="263826"/>
                </a:lnTo>
                <a:lnTo>
                  <a:pt x="3821580" y="263826"/>
                </a:lnTo>
                <a:close/>
                <a:moveTo>
                  <a:pt x="3564693" y="40556"/>
                </a:moveTo>
                <a:lnTo>
                  <a:pt x="3583780" y="40556"/>
                </a:lnTo>
                <a:lnTo>
                  <a:pt x="3583780" y="263826"/>
                </a:lnTo>
                <a:lnTo>
                  <a:pt x="3564693" y="263826"/>
                </a:lnTo>
                <a:lnTo>
                  <a:pt x="3564693" y="147796"/>
                </a:lnTo>
                <a:lnTo>
                  <a:pt x="3534304" y="147796"/>
                </a:lnTo>
                <a:lnTo>
                  <a:pt x="3534304" y="252525"/>
                </a:lnTo>
                <a:lnTo>
                  <a:pt x="3515468" y="252525"/>
                </a:lnTo>
                <a:lnTo>
                  <a:pt x="3515468" y="45328"/>
                </a:lnTo>
                <a:lnTo>
                  <a:pt x="3534304" y="45328"/>
                </a:lnTo>
                <a:lnTo>
                  <a:pt x="3534304" y="130969"/>
                </a:lnTo>
                <a:lnTo>
                  <a:pt x="3564693" y="130969"/>
                </a:lnTo>
                <a:close/>
                <a:moveTo>
                  <a:pt x="3227327" y="40556"/>
                </a:moveTo>
                <a:lnTo>
                  <a:pt x="3246917" y="40556"/>
                </a:lnTo>
                <a:lnTo>
                  <a:pt x="3246917" y="68182"/>
                </a:lnTo>
                <a:lnTo>
                  <a:pt x="3299407" y="68182"/>
                </a:lnTo>
                <a:lnTo>
                  <a:pt x="3299407" y="84256"/>
                </a:lnTo>
                <a:lnTo>
                  <a:pt x="3173080" y="84256"/>
                </a:lnTo>
                <a:lnTo>
                  <a:pt x="3173080" y="68182"/>
                </a:lnTo>
                <a:lnTo>
                  <a:pt x="3227327" y="68182"/>
                </a:lnTo>
                <a:close/>
                <a:moveTo>
                  <a:pt x="667940" y="40184"/>
                </a:moveTo>
                <a:lnTo>
                  <a:pt x="667940" y="76200"/>
                </a:lnTo>
                <a:lnTo>
                  <a:pt x="778668" y="76200"/>
                </a:lnTo>
                <a:lnTo>
                  <a:pt x="778668" y="40184"/>
                </a:lnTo>
                <a:close/>
                <a:moveTo>
                  <a:pt x="886123" y="21729"/>
                </a:moveTo>
                <a:lnTo>
                  <a:pt x="1093886" y="21729"/>
                </a:lnTo>
                <a:lnTo>
                  <a:pt x="1093886" y="52090"/>
                </a:lnTo>
                <a:lnTo>
                  <a:pt x="1055786" y="52090"/>
                </a:lnTo>
                <a:lnTo>
                  <a:pt x="1055786" y="128290"/>
                </a:lnTo>
                <a:lnTo>
                  <a:pt x="1092696" y="128290"/>
                </a:lnTo>
                <a:lnTo>
                  <a:pt x="1092696" y="158949"/>
                </a:lnTo>
                <a:lnTo>
                  <a:pt x="1051917" y="158949"/>
                </a:lnTo>
                <a:lnTo>
                  <a:pt x="1051917" y="210443"/>
                </a:lnTo>
                <a:lnTo>
                  <a:pt x="1114722" y="210443"/>
                </a:lnTo>
                <a:lnTo>
                  <a:pt x="1114722" y="240804"/>
                </a:lnTo>
                <a:lnTo>
                  <a:pt x="866775" y="240804"/>
                </a:lnTo>
                <a:lnTo>
                  <a:pt x="866775" y="210443"/>
                </a:lnTo>
                <a:lnTo>
                  <a:pt x="928389" y="210443"/>
                </a:lnTo>
                <a:lnTo>
                  <a:pt x="928389" y="158949"/>
                </a:lnTo>
                <a:lnTo>
                  <a:pt x="887313" y="158949"/>
                </a:lnTo>
                <a:lnTo>
                  <a:pt x="887313" y="128290"/>
                </a:lnTo>
                <a:lnTo>
                  <a:pt x="923627" y="128290"/>
                </a:lnTo>
                <a:lnTo>
                  <a:pt x="923627" y="52090"/>
                </a:lnTo>
                <a:lnTo>
                  <a:pt x="886123" y="52090"/>
                </a:lnTo>
                <a:close/>
                <a:moveTo>
                  <a:pt x="275927" y="16372"/>
                </a:moveTo>
                <a:lnTo>
                  <a:pt x="422969" y="16372"/>
                </a:lnTo>
                <a:lnTo>
                  <a:pt x="422969" y="46732"/>
                </a:lnTo>
                <a:lnTo>
                  <a:pt x="369093" y="46732"/>
                </a:lnTo>
                <a:cubicBezTo>
                  <a:pt x="369391" y="57647"/>
                  <a:pt x="371822" y="68139"/>
                  <a:pt x="376386" y="78210"/>
                </a:cubicBezTo>
                <a:cubicBezTo>
                  <a:pt x="380950" y="88280"/>
                  <a:pt x="387870" y="97334"/>
                  <a:pt x="397147" y="105371"/>
                </a:cubicBezTo>
                <a:cubicBezTo>
                  <a:pt x="406425" y="113407"/>
                  <a:pt x="417810" y="119658"/>
                  <a:pt x="431304" y="124123"/>
                </a:cubicBezTo>
                <a:lnTo>
                  <a:pt x="412551" y="153889"/>
                </a:lnTo>
                <a:cubicBezTo>
                  <a:pt x="398065" y="149225"/>
                  <a:pt x="385588" y="142255"/>
                  <a:pt x="375121" y="132978"/>
                </a:cubicBezTo>
                <a:cubicBezTo>
                  <a:pt x="364653" y="123701"/>
                  <a:pt x="356394" y="112812"/>
                  <a:pt x="350341" y="100311"/>
                </a:cubicBezTo>
                <a:cubicBezTo>
                  <a:pt x="344190" y="114499"/>
                  <a:pt x="335607" y="126827"/>
                  <a:pt x="324594" y="137294"/>
                </a:cubicBezTo>
                <a:cubicBezTo>
                  <a:pt x="313581" y="147762"/>
                  <a:pt x="300235" y="155675"/>
                  <a:pt x="284559" y="161032"/>
                </a:cubicBezTo>
                <a:lnTo>
                  <a:pt x="264914" y="130969"/>
                </a:lnTo>
                <a:cubicBezTo>
                  <a:pt x="279102" y="126207"/>
                  <a:pt x="291058" y="119410"/>
                  <a:pt x="300781" y="110580"/>
                </a:cubicBezTo>
                <a:cubicBezTo>
                  <a:pt x="310505" y="101749"/>
                  <a:pt x="317797" y="91827"/>
                  <a:pt x="322659" y="80814"/>
                </a:cubicBezTo>
                <a:cubicBezTo>
                  <a:pt x="327521" y="69801"/>
                  <a:pt x="330101" y="58440"/>
                  <a:pt x="330398" y="46732"/>
                </a:cubicBezTo>
                <a:lnTo>
                  <a:pt x="275927" y="46732"/>
                </a:lnTo>
                <a:close/>
                <a:moveTo>
                  <a:pt x="630733" y="10716"/>
                </a:moveTo>
                <a:lnTo>
                  <a:pt x="815875" y="10716"/>
                </a:lnTo>
                <a:lnTo>
                  <a:pt x="815875" y="105966"/>
                </a:lnTo>
                <a:lnTo>
                  <a:pt x="742354" y="105966"/>
                </a:lnTo>
                <a:lnTo>
                  <a:pt x="742354" y="131862"/>
                </a:lnTo>
                <a:lnTo>
                  <a:pt x="847129" y="131862"/>
                </a:lnTo>
                <a:lnTo>
                  <a:pt x="847129" y="162521"/>
                </a:lnTo>
                <a:lnTo>
                  <a:pt x="600075" y="162521"/>
                </a:lnTo>
                <a:lnTo>
                  <a:pt x="600075" y="131862"/>
                </a:lnTo>
                <a:lnTo>
                  <a:pt x="704254" y="131862"/>
                </a:lnTo>
                <a:lnTo>
                  <a:pt x="704254" y="105966"/>
                </a:lnTo>
                <a:lnTo>
                  <a:pt x="630733" y="105966"/>
                </a:lnTo>
                <a:close/>
                <a:moveTo>
                  <a:pt x="103882" y="8037"/>
                </a:moveTo>
                <a:lnTo>
                  <a:pt x="143768" y="8037"/>
                </a:lnTo>
                <a:lnTo>
                  <a:pt x="143768" y="21134"/>
                </a:lnTo>
                <a:cubicBezTo>
                  <a:pt x="143669" y="32147"/>
                  <a:pt x="147315" y="42937"/>
                  <a:pt x="154707" y="53504"/>
                </a:cubicBezTo>
                <a:cubicBezTo>
                  <a:pt x="162099" y="64071"/>
                  <a:pt x="172938" y="73199"/>
                  <a:pt x="187225" y="80889"/>
                </a:cubicBezTo>
                <a:cubicBezTo>
                  <a:pt x="201513" y="88578"/>
                  <a:pt x="218578" y="93663"/>
                  <a:pt x="238423" y="96143"/>
                </a:cubicBezTo>
                <a:lnTo>
                  <a:pt x="223540" y="126802"/>
                </a:lnTo>
                <a:cubicBezTo>
                  <a:pt x="200322" y="123429"/>
                  <a:pt x="180155" y="116657"/>
                  <a:pt x="163041" y="106487"/>
                </a:cubicBezTo>
                <a:cubicBezTo>
                  <a:pt x="145926" y="96317"/>
                  <a:pt x="132854" y="83741"/>
                  <a:pt x="123825" y="68759"/>
                </a:cubicBezTo>
                <a:cubicBezTo>
                  <a:pt x="114697" y="83741"/>
                  <a:pt x="101625" y="96317"/>
                  <a:pt x="84609" y="106487"/>
                </a:cubicBezTo>
                <a:cubicBezTo>
                  <a:pt x="67593" y="116657"/>
                  <a:pt x="47625" y="123429"/>
                  <a:pt x="24705" y="126802"/>
                </a:cubicBezTo>
                <a:lnTo>
                  <a:pt x="9525" y="96143"/>
                </a:lnTo>
                <a:cubicBezTo>
                  <a:pt x="29170" y="93663"/>
                  <a:pt x="46112" y="88578"/>
                  <a:pt x="60350" y="80889"/>
                </a:cubicBezTo>
                <a:cubicBezTo>
                  <a:pt x="74588" y="73199"/>
                  <a:pt x="85378" y="64071"/>
                  <a:pt x="92720" y="53504"/>
                </a:cubicBezTo>
                <a:cubicBezTo>
                  <a:pt x="100062" y="42937"/>
                  <a:pt x="103783" y="32147"/>
                  <a:pt x="103882" y="21134"/>
                </a:cubicBezTo>
                <a:close/>
                <a:moveTo>
                  <a:pt x="457200" y="0"/>
                </a:moveTo>
                <a:lnTo>
                  <a:pt x="495002" y="0"/>
                </a:lnTo>
                <a:lnTo>
                  <a:pt x="495002" y="160735"/>
                </a:lnTo>
                <a:lnTo>
                  <a:pt x="457200" y="160735"/>
                </a:lnTo>
                <a:lnTo>
                  <a:pt x="457200" y="96739"/>
                </a:lnTo>
                <a:lnTo>
                  <a:pt x="414932" y="96739"/>
                </a:lnTo>
                <a:lnTo>
                  <a:pt x="414932" y="66080"/>
                </a:lnTo>
                <a:lnTo>
                  <a:pt x="457200" y="66080"/>
                </a:lnTo>
                <a:close/>
              </a:path>
            </a:pathLst>
          </a:custGeom>
          <a:solidFill>
            <a:srgbClr val="2C3E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altLang="ko-KR" sz="2000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B1B4DD35-ED63-6F7A-1706-90EF73B9E607}"/>
              </a:ext>
            </a:extLst>
          </p:cNvPr>
          <p:cNvSpPr/>
          <p:nvPr/>
        </p:nvSpPr>
        <p:spPr>
          <a:xfrm>
            <a:off x="3170711" y="4933370"/>
            <a:ext cx="3431969" cy="353975"/>
          </a:xfrm>
          <a:custGeom>
            <a:avLst/>
            <a:gdLst/>
            <a:ahLst/>
            <a:cxnLst/>
            <a:rect l="l" t="t" r="r" b="b"/>
            <a:pathLst>
              <a:path w="3431969" h="353975">
                <a:moveTo>
                  <a:pt x="786093" y="220111"/>
                </a:moveTo>
                <a:lnTo>
                  <a:pt x="897603" y="220111"/>
                </a:lnTo>
                <a:lnTo>
                  <a:pt x="897603" y="248742"/>
                </a:lnTo>
                <a:lnTo>
                  <a:pt x="786093" y="248742"/>
                </a:lnTo>
                <a:close/>
                <a:moveTo>
                  <a:pt x="2061550" y="210568"/>
                </a:moveTo>
                <a:cubicBezTo>
                  <a:pt x="2079800" y="210651"/>
                  <a:pt x="2093844" y="212493"/>
                  <a:pt x="2103680" y="216093"/>
                </a:cubicBezTo>
                <a:cubicBezTo>
                  <a:pt x="2113517" y="219693"/>
                  <a:pt x="2118477" y="224799"/>
                  <a:pt x="2118561" y="231413"/>
                </a:cubicBezTo>
                <a:cubicBezTo>
                  <a:pt x="2118477" y="238194"/>
                  <a:pt x="2113538" y="243322"/>
                  <a:pt x="2103743" y="246796"/>
                </a:cubicBezTo>
                <a:cubicBezTo>
                  <a:pt x="2093948" y="250270"/>
                  <a:pt x="2079884" y="251923"/>
                  <a:pt x="2061550" y="251756"/>
                </a:cubicBezTo>
                <a:cubicBezTo>
                  <a:pt x="2042965" y="251923"/>
                  <a:pt x="2028755" y="250270"/>
                  <a:pt x="2018918" y="246796"/>
                </a:cubicBezTo>
                <a:cubicBezTo>
                  <a:pt x="2009081" y="243322"/>
                  <a:pt x="2004205" y="238194"/>
                  <a:pt x="2004289" y="231413"/>
                </a:cubicBezTo>
                <a:cubicBezTo>
                  <a:pt x="2004205" y="224799"/>
                  <a:pt x="2009102" y="219693"/>
                  <a:pt x="2018981" y="216093"/>
                </a:cubicBezTo>
                <a:cubicBezTo>
                  <a:pt x="2028859" y="212493"/>
                  <a:pt x="2043049" y="210651"/>
                  <a:pt x="2061550" y="210568"/>
                </a:cubicBezTo>
                <a:close/>
                <a:moveTo>
                  <a:pt x="3280750" y="203284"/>
                </a:moveTo>
                <a:cubicBezTo>
                  <a:pt x="3292554" y="203368"/>
                  <a:pt x="3302705" y="204373"/>
                  <a:pt x="3311202" y="206298"/>
                </a:cubicBezTo>
                <a:cubicBezTo>
                  <a:pt x="3319699" y="208224"/>
                  <a:pt x="3326250" y="211007"/>
                  <a:pt x="3330854" y="214649"/>
                </a:cubicBezTo>
                <a:cubicBezTo>
                  <a:pt x="3335459" y="218291"/>
                  <a:pt x="3337761" y="222623"/>
                  <a:pt x="3337761" y="227646"/>
                </a:cubicBezTo>
                <a:cubicBezTo>
                  <a:pt x="3337761" y="232669"/>
                  <a:pt x="3335438" y="237001"/>
                  <a:pt x="3330791" y="240643"/>
                </a:cubicBezTo>
                <a:cubicBezTo>
                  <a:pt x="3326145" y="244284"/>
                  <a:pt x="3319490" y="247047"/>
                  <a:pt x="3310825" y="248930"/>
                </a:cubicBezTo>
                <a:cubicBezTo>
                  <a:pt x="3302161" y="250814"/>
                  <a:pt x="3291884" y="251756"/>
                  <a:pt x="3279997" y="251756"/>
                </a:cubicBezTo>
                <a:cubicBezTo>
                  <a:pt x="3268277" y="251756"/>
                  <a:pt x="3258189" y="250793"/>
                  <a:pt x="3249734" y="248868"/>
                </a:cubicBezTo>
                <a:cubicBezTo>
                  <a:pt x="3241278" y="246942"/>
                  <a:pt x="3234811" y="244180"/>
                  <a:pt x="3230332" y="240580"/>
                </a:cubicBezTo>
                <a:cubicBezTo>
                  <a:pt x="3225854" y="236980"/>
                  <a:pt x="3223656" y="232669"/>
                  <a:pt x="3223740" y="227646"/>
                </a:cubicBezTo>
                <a:cubicBezTo>
                  <a:pt x="3223656" y="222623"/>
                  <a:pt x="3225874" y="218291"/>
                  <a:pt x="3230395" y="214649"/>
                </a:cubicBezTo>
                <a:cubicBezTo>
                  <a:pt x="3234916" y="211007"/>
                  <a:pt x="3241467" y="208224"/>
                  <a:pt x="3250047" y="206298"/>
                </a:cubicBezTo>
                <a:cubicBezTo>
                  <a:pt x="3258628" y="204373"/>
                  <a:pt x="3268863" y="203368"/>
                  <a:pt x="3280750" y="203284"/>
                </a:cubicBezTo>
                <a:close/>
                <a:moveTo>
                  <a:pt x="998889" y="200020"/>
                </a:moveTo>
                <a:lnTo>
                  <a:pt x="998889" y="262806"/>
                </a:lnTo>
                <a:lnTo>
                  <a:pt x="1151085" y="262806"/>
                </a:lnTo>
                <a:lnTo>
                  <a:pt x="1151085" y="246231"/>
                </a:lnTo>
                <a:lnTo>
                  <a:pt x="1018479" y="246231"/>
                </a:lnTo>
                <a:lnTo>
                  <a:pt x="1018479" y="200020"/>
                </a:lnTo>
                <a:close/>
                <a:moveTo>
                  <a:pt x="549940" y="196252"/>
                </a:moveTo>
                <a:lnTo>
                  <a:pt x="549940" y="212326"/>
                </a:lnTo>
                <a:lnTo>
                  <a:pt x="676518" y="212326"/>
                </a:lnTo>
                <a:lnTo>
                  <a:pt x="676518" y="267578"/>
                </a:lnTo>
                <a:lnTo>
                  <a:pt x="696108" y="267578"/>
                </a:lnTo>
                <a:lnTo>
                  <a:pt x="696108" y="196252"/>
                </a:lnTo>
                <a:close/>
                <a:moveTo>
                  <a:pt x="2061550" y="195750"/>
                </a:moveTo>
                <a:cubicBezTo>
                  <a:pt x="2036770" y="195583"/>
                  <a:pt x="2017704" y="198575"/>
                  <a:pt x="2004351" y="204729"/>
                </a:cubicBezTo>
                <a:cubicBezTo>
                  <a:pt x="1990999" y="210882"/>
                  <a:pt x="1984364" y="219776"/>
                  <a:pt x="1984448" y="231413"/>
                </a:cubicBezTo>
                <a:cubicBezTo>
                  <a:pt x="1984364" y="243049"/>
                  <a:pt x="1990957" y="251902"/>
                  <a:pt x="2004226" y="257972"/>
                </a:cubicBezTo>
                <a:cubicBezTo>
                  <a:pt x="2017495" y="264041"/>
                  <a:pt x="2036603" y="267076"/>
                  <a:pt x="2061550" y="267076"/>
                </a:cubicBezTo>
                <a:cubicBezTo>
                  <a:pt x="2086246" y="267076"/>
                  <a:pt x="2105208" y="264041"/>
                  <a:pt x="2118435" y="257972"/>
                </a:cubicBezTo>
                <a:cubicBezTo>
                  <a:pt x="2131662" y="251902"/>
                  <a:pt x="2138317" y="243049"/>
                  <a:pt x="2138401" y="231413"/>
                </a:cubicBezTo>
                <a:cubicBezTo>
                  <a:pt x="2138317" y="219776"/>
                  <a:pt x="2131620" y="210882"/>
                  <a:pt x="2118310" y="204729"/>
                </a:cubicBezTo>
                <a:cubicBezTo>
                  <a:pt x="2104999" y="198575"/>
                  <a:pt x="2086079" y="195583"/>
                  <a:pt x="2061550" y="195750"/>
                </a:cubicBezTo>
                <a:close/>
                <a:moveTo>
                  <a:pt x="277501" y="193490"/>
                </a:moveTo>
                <a:lnTo>
                  <a:pt x="277501" y="262806"/>
                </a:lnTo>
                <a:lnTo>
                  <a:pt x="427185" y="262806"/>
                </a:lnTo>
                <a:lnTo>
                  <a:pt x="427185" y="246231"/>
                </a:lnTo>
                <a:lnTo>
                  <a:pt x="297342" y="246231"/>
                </a:lnTo>
                <a:lnTo>
                  <a:pt x="297342" y="193490"/>
                </a:lnTo>
                <a:close/>
                <a:moveTo>
                  <a:pt x="3280750" y="188216"/>
                </a:moveTo>
                <a:cubicBezTo>
                  <a:pt x="3264593" y="188216"/>
                  <a:pt x="3250738" y="189722"/>
                  <a:pt x="3239185" y="192736"/>
                </a:cubicBezTo>
                <a:cubicBezTo>
                  <a:pt x="3227633" y="195750"/>
                  <a:pt x="3218821" y="200208"/>
                  <a:pt x="3212752" y="206110"/>
                </a:cubicBezTo>
                <a:cubicBezTo>
                  <a:pt x="3206683" y="212012"/>
                  <a:pt x="3203648" y="219190"/>
                  <a:pt x="3203648" y="227646"/>
                </a:cubicBezTo>
                <a:cubicBezTo>
                  <a:pt x="3203648" y="236101"/>
                  <a:pt x="3206683" y="243259"/>
                  <a:pt x="3212752" y="249119"/>
                </a:cubicBezTo>
                <a:cubicBezTo>
                  <a:pt x="3218821" y="254979"/>
                  <a:pt x="3227633" y="259437"/>
                  <a:pt x="3239185" y="262492"/>
                </a:cubicBezTo>
                <a:cubicBezTo>
                  <a:pt x="3250738" y="265548"/>
                  <a:pt x="3264593" y="267076"/>
                  <a:pt x="3280750" y="267076"/>
                </a:cubicBezTo>
                <a:cubicBezTo>
                  <a:pt x="3296740" y="267076"/>
                  <a:pt x="3310469" y="265548"/>
                  <a:pt x="3321938" y="262492"/>
                </a:cubicBezTo>
                <a:cubicBezTo>
                  <a:pt x="3333407" y="259437"/>
                  <a:pt x="3342198" y="254979"/>
                  <a:pt x="3348309" y="249119"/>
                </a:cubicBezTo>
                <a:cubicBezTo>
                  <a:pt x="3354420" y="243259"/>
                  <a:pt x="3357518" y="236101"/>
                  <a:pt x="3357601" y="227646"/>
                </a:cubicBezTo>
                <a:cubicBezTo>
                  <a:pt x="3357518" y="219190"/>
                  <a:pt x="3354420" y="212012"/>
                  <a:pt x="3348309" y="206110"/>
                </a:cubicBezTo>
                <a:cubicBezTo>
                  <a:pt x="3342198" y="200208"/>
                  <a:pt x="3333387" y="195750"/>
                  <a:pt x="3321876" y="192736"/>
                </a:cubicBezTo>
                <a:cubicBezTo>
                  <a:pt x="3310365" y="189722"/>
                  <a:pt x="3296656" y="188216"/>
                  <a:pt x="3280750" y="188216"/>
                </a:cubicBezTo>
                <a:close/>
                <a:moveTo>
                  <a:pt x="2988842" y="186206"/>
                </a:moveTo>
                <a:lnTo>
                  <a:pt x="2988842" y="200271"/>
                </a:lnTo>
                <a:lnTo>
                  <a:pt x="3114667" y="200271"/>
                </a:lnTo>
                <a:lnTo>
                  <a:pt x="3114667" y="217851"/>
                </a:lnTo>
                <a:lnTo>
                  <a:pt x="2989345" y="217851"/>
                </a:lnTo>
                <a:lnTo>
                  <a:pt x="2989345" y="265067"/>
                </a:lnTo>
                <a:lnTo>
                  <a:pt x="3142796" y="265067"/>
                </a:lnTo>
                <a:lnTo>
                  <a:pt x="3142796" y="251002"/>
                </a:lnTo>
                <a:lnTo>
                  <a:pt x="3008934" y="251002"/>
                </a:lnTo>
                <a:lnTo>
                  <a:pt x="3008934" y="231162"/>
                </a:lnTo>
                <a:lnTo>
                  <a:pt x="3134257" y="231162"/>
                </a:lnTo>
                <a:lnTo>
                  <a:pt x="3134257" y="186206"/>
                </a:lnTo>
                <a:close/>
                <a:moveTo>
                  <a:pt x="766504" y="178421"/>
                </a:moveTo>
                <a:lnTo>
                  <a:pt x="766504" y="264564"/>
                </a:lnTo>
                <a:lnTo>
                  <a:pt x="917443" y="264564"/>
                </a:lnTo>
                <a:lnTo>
                  <a:pt x="917443" y="178421"/>
                </a:lnTo>
                <a:lnTo>
                  <a:pt x="897603" y="178421"/>
                </a:lnTo>
                <a:lnTo>
                  <a:pt x="897603" y="204540"/>
                </a:lnTo>
                <a:lnTo>
                  <a:pt x="786093" y="204540"/>
                </a:lnTo>
                <a:lnTo>
                  <a:pt x="786093" y="178421"/>
                </a:lnTo>
                <a:close/>
                <a:moveTo>
                  <a:pt x="1698698" y="176412"/>
                </a:moveTo>
                <a:lnTo>
                  <a:pt x="1698698" y="191480"/>
                </a:lnTo>
                <a:lnTo>
                  <a:pt x="1832057" y="191480"/>
                </a:lnTo>
                <a:lnTo>
                  <a:pt x="1832057" y="211823"/>
                </a:lnTo>
                <a:lnTo>
                  <a:pt x="1699200" y="211823"/>
                </a:lnTo>
                <a:lnTo>
                  <a:pt x="1699200" y="265067"/>
                </a:lnTo>
                <a:lnTo>
                  <a:pt x="1858177" y="265067"/>
                </a:lnTo>
                <a:lnTo>
                  <a:pt x="1858177" y="249496"/>
                </a:lnTo>
                <a:lnTo>
                  <a:pt x="1718790" y="249496"/>
                </a:lnTo>
                <a:lnTo>
                  <a:pt x="1718790" y="226390"/>
                </a:lnTo>
                <a:lnTo>
                  <a:pt x="1851396" y="226390"/>
                </a:lnTo>
                <a:lnTo>
                  <a:pt x="1851396" y="176412"/>
                </a:lnTo>
                <a:close/>
                <a:moveTo>
                  <a:pt x="1496450" y="173147"/>
                </a:moveTo>
                <a:lnTo>
                  <a:pt x="1496450" y="188969"/>
                </a:lnTo>
                <a:lnTo>
                  <a:pt x="1626042" y="188969"/>
                </a:lnTo>
                <a:lnTo>
                  <a:pt x="1626042" y="209814"/>
                </a:lnTo>
                <a:lnTo>
                  <a:pt x="1496952" y="209814"/>
                </a:lnTo>
                <a:lnTo>
                  <a:pt x="1496952" y="264564"/>
                </a:lnTo>
                <a:lnTo>
                  <a:pt x="1653668" y="264564"/>
                </a:lnTo>
                <a:lnTo>
                  <a:pt x="1653668" y="248742"/>
                </a:lnTo>
                <a:lnTo>
                  <a:pt x="1516542" y="248742"/>
                </a:lnTo>
                <a:lnTo>
                  <a:pt x="1516542" y="225134"/>
                </a:lnTo>
                <a:lnTo>
                  <a:pt x="1645129" y="225134"/>
                </a:lnTo>
                <a:lnTo>
                  <a:pt x="1645129" y="173147"/>
                </a:lnTo>
                <a:close/>
                <a:moveTo>
                  <a:pt x="740635" y="146274"/>
                </a:moveTo>
                <a:lnTo>
                  <a:pt x="740635" y="162599"/>
                </a:lnTo>
                <a:lnTo>
                  <a:pt x="944065" y="162599"/>
                </a:lnTo>
                <a:lnTo>
                  <a:pt x="944065" y="146274"/>
                </a:lnTo>
                <a:close/>
                <a:moveTo>
                  <a:pt x="1674086" y="141000"/>
                </a:moveTo>
                <a:lnTo>
                  <a:pt x="1674086" y="157073"/>
                </a:lnTo>
                <a:lnTo>
                  <a:pt x="1877515" y="157073"/>
                </a:lnTo>
                <a:lnTo>
                  <a:pt x="1877515" y="141000"/>
                </a:lnTo>
                <a:close/>
                <a:moveTo>
                  <a:pt x="2493542" y="138237"/>
                </a:moveTo>
                <a:lnTo>
                  <a:pt x="2558841" y="138237"/>
                </a:lnTo>
                <a:lnTo>
                  <a:pt x="2558841" y="197508"/>
                </a:lnTo>
                <a:lnTo>
                  <a:pt x="2493542" y="197508"/>
                </a:lnTo>
                <a:close/>
                <a:moveTo>
                  <a:pt x="2234414" y="130703"/>
                </a:moveTo>
                <a:cubicBezTo>
                  <a:pt x="2240274" y="130787"/>
                  <a:pt x="2245548" y="132314"/>
                  <a:pt x="2250236" y="135286"/>
                </a:cubicBezTo>
                <a:cubicBezTo>
                  <a:pt x="2254924" y="138258"/>
                  <a:pt x="2258608" y="142318"/>
                  <a:pt x="2261287" y="147467"/>
                </a:cubicBezTo>
                <a:cubicBezTo>
                  <a:pt x="2263966" y="152615"/>
                  <a:pt x="2265305" y="158413"/>
                  <a:pt x="2265305" y="164859"/>
                </a:cubicBezTo>
                <a:cubicBezTo>
                  <a:pt x="2265305" y="171389"/>
                  <a:pt x="2263966" y="177228"/>
                  <a:pt x="2261287" y="182376"/>
                </a:cubicBezTo>
                <a:cubicBezTo>
                  <a:pt x="2258608" y="187525"/>
                  <a:pt x="2254924" y="191543"/>
                  <a:pt x="2250236" y="194431"/>
                </a:cubicBezTo>
                <a:cubicBezTo>
                  <a:pt x="2245548" y="197320"/>
                  <a:pt x="2240274" y="198764"/>
                  <a:pt x="2234414" y="198764"/>
                </a:cubicBezTo>
                <a:cubicBezTo>
                  <a:pt x="2228554" y="198764"/>
                  <a:pt x="2223322" y="197320"/>
                  <a:pt x="2218717" y="194431"/>
                </a:cubicBezTo>
                <a:cubicBezTo>
                  <a:pt x="2214113" y="191543"/>
                  <a:pt x="2210513" y="187525"/>
                  <a:pt x="2207918" y="182376"/>
                </a:cubicBezTo>
                <a:cubicBezTo>
                  <a:pt x="2205323" y="177228"/>
                  <a:pt x="2204025" y="171389"/>
                  <a:pt x="2204025" y="164859"/>
                </a:cubicBezTo>
                <a:cubicBezTo>
                  <a:pt x="2204025" y="158413"/>
                  <a:pt x="2205323" y="152615"/>
                  <a:pt x="2207918" y="147467"/>
                </a:cubicBezTo>
                <a:cubicBezTo>
                  <a:pt x="2210513" y="142318"/>
                  <a:pt x="2214113" y="138258"/>
                  <a:pt x="2218717" y="135286"/>
                </a:cubicBezTo>
                <a:cubicBezTo>
                  <a:pt x="2223322" y="132314"/>
                  <a:pt x="2228554" y="130787"/>
                  <a:pt x="2234414" y="130703"/>
                </a:cubicBezTo>
                <a:close/>
                <a:moveTo>
                  <a:pt x="3312395" y="128568"/>
                </a:moveTo>
                <a:lnTo>
                  <a:pt x="3312395" y="154813"/>
                </a:lnTo>
                <a:lnTo>
                  <a:pt x="3249106" y="154813"/>
                </a:lnTo>
                <a:lnTo>
                  <a:pt x="3249106" y="128694"/>
                </a:lnTo>
                <a:cubicBezTo>
                  <a:pt x="3258733" y="130368"/>
                  <a:pt x="3269281" y="131205"/>
                  <a:pt x="3280750" y="131205"/>
                </a:cubicBezTo>
                <a:cubicBezTo>
                  <a:pt x="3292470" y="131205"/>
                  <a:pt x="3303019" y="130326"/>
                  <a:pt x="3312395" y="128568"/>
                </a:cubicBezTo>
                <a:close/>
                <a:moveTo>
                  <a:pt x="2234414" y="114127"/>
                </a:moveTo>
                <a:cubicBezTo>
                  <a:pt x="2225289" y="114127"/>
                  <a:pt x="2217085" y="116304"/>
                  <a:pt x="2209802" y="120657"/>
                </a:cubicBezTo>
                <a:cubicBezTo>
                  <a:pt x="2202518" y="125010"/>
                  <a:pt x="2196805" y="131038"/>
                  <a:pt x="2192661" y="138740"/>
                </a:cubicBezTo>
                <a:cubicBezTo>
                  <a:pt x="2188517" y="146441"/>
                  <a:pt x="2186445" y="155148"/>
                  <a:pt x="2186445" y="164859"/>
                </a:cubicBezTo>
                <a:cubicBezTo>
                  <a:pt x="2186445" y="174737"/>
                  <a:pt x="2188496" y="183548"/>
                  <a:pt x="2192598" y="191292"/>
                </a:cubicBezTo>
                <a:cubicBezTo>
                  <a:pt x="2196700" y="199036"/>
                  <a:pt x="2202414" y="205105"/>
                  <a:pt x="2209739" y="209500"/>
                </a:cubicBezTo>
                <a:cubicBezTo>
                  <a:pt x="2217064" y="213895"/>
                  <a:pt x="2225289" y="216093"/>
                  <a:pt x="2234414" y="216093"/>
                </a:cubicBezTo>
                <a:cubicBezTo>
                  <a:pt x="2243707" y="216093"/>
                  <a:pt x="2252015" y="213895"/>
                  <a:pt x="2259340" y="209500"/>
                </a:cubicBezTo>
                <a:cubicBezTo>
                  <a:pt x="2266666" y="205105"/>
                  <a:pt x="2272400" y="199036"/>
                  <a:pt x="2276544" y="191292"/>
                </a:cubicBezTo>
                <a:cubicBezTo>
                  <a:pt x="2280688" y="183548"/>
                  <a:pt x="2282802" y="174737"/>
                  <a:pt x="2282886" y="164859"/>
                </a:cubicBezTo>
                <a:cubicBezTo>
                  <a:pt x="2282802" y="155064"/>
                  <a:pt x="2280688" y="146337"/>
                  <a:pt x="2276544" y="138677"/>
                </a:cubicBezTo>
                <a:cubicBezTo>
                  <a:pt x="2272400" y="131017"/>
                  <a:pt x="2266666" y="125010"/>
                  <a:pt x="2259340" y="120657"/>
                </a:cubicBezTo>
                <a:cubicBezTo>
                  <a:pt x="2252015" y="116304"/>
                  <a:pt x="2243707" y="114127"/>
                  <a:pt x="2234414" y="114127"/>
                </a:cubicBezTo>
                <a:close/>
                <a:moveTo>
                  <a:pt x="588617" y="111364"/>
                </a:moveTo>
                <a:cubicBezTo>
                  <a:pt x="595482" y="111364"/>
                  <a:pt x="601572" y="112411"/>
                  <a:pt x="606888" y="114504"/>
                </a:cubicBezTo>
                <a:cubicBezTo>
                  <a:pt x="612204" y="116597"/>
                  <a:pt x="616327" y="119527"/>
                  <a:pt x="619257" y="123294"/>
                </a:cubicBezTo>
                <a:cubicBezTo>
                  <a:pt x="622187" y="127061"/>
                  <a:pt x="623694" y="131456"/>
                  <a:pt x="623777" y="136479"/>
                </a:cubicBezTo>
                <a:cubicBezTo>
                  <a:pt x="623694" y="141418"/>
                  <a:pt x="622166" y="145730"/>
                  <a:pt x="619194" y="149413"/>
                </a:cubicBezTo>
                <a:cubicBezTo>
                  <a:pt x="616222" y="153097"/>
                  <a:pt x="612057" y="155922"/>
                  <a:pt x="606699" y="157890"/>
                </a:cubicBezTo>
                <a:cubicBezTo>
                  <a:pt x="601342" y="159857"/>
                  <a:pt x="595189" y="160841"/>
                  <a:pt x="588240" y="160841"/>
                </a:cubicBezTo>
                <a:cubicBezTo>
                  <a:pt x="581375" y="160841"/>
                  <a:pt x="575327" y="159836"/>
                  <a:pt x="570095" y="157827"/>
                </a:cubicBezTo>
                <a:cubicBezTo>
                  <a:pt x="564862" y="155818"/>
                  <a:pt x="560823" y="152971"/>
                  <a:pt x="557977" y="149288"/>
                </a:cubicBezTo>
                <a:cubicBezTo>
                  <a:pt x="555130" y="145604"/>
                  <a:pt x="553707" y="141335"/>
                  <a:pt x="553707" y="136479"/>
                </a:cubicBezTo>
                <a:cubicBezTo>
                  <a:pt x="553707" y="131456"/>
                  <a:pt x="555130" y="127061"/>
                  <a:pt x="557977" y="123294"/>
                </a:cubicBezTo>
                <a:cubicBezTo>
                  <a:pt x="560823" y="119527"/>
                  <a:pt x="564904" y="116597"/>
                  <a:pt x="570220" y="114504"/>
                </a:cubicBezTo>
                <a:cubicBezTo>
                  <a:pt x="575536" y="112411"/>
                  <a:pt x="581668" y="111364"/>
                  <a:pt x="588617" y="111364"/>
                </a:cubicBezTo>
                <a:close/>
                <a:moveTo>
                  <a:pt x="3029026" y="96296"/>
                </a:moveTo>
                <a:cubicBezTo>
                  <a:pt x="3039407" y="96379"/>
                  <a:pt x="3047611" y="97823"/>
                  <a:pt x="3053638" y="100628"/>
                </a:cubicBezTo>
                <a:cubicBezTo>
                  <a:pt x="3059666" y="103432"/>
                  <a:pt x="3062680" y="107262"/>
                  <a:pt x="3062680" y="112118"/>
                </a:cubicBezTo>
                <a:cubicBezTo>
                  <a:pt x="3062680" y="117141"/>
                  <a:pt x="3059645" y="121138"/>
                  <a:pt x="3053576" y="124110"/>
                </a:cubicBezTo>
                <a:cubicBezTo>
                  <a:pt x="3047506" y="127082"/>
                  <a:pt x="3039323" y="128610"/>
                  <a:pt x="3029026" y="128694"/>
                </a:cubicBezTo>
                <a:cubicBezTo>
                  <a:pt x="3018729" y="128610"/>
                  <a:pt x="3010567" y="127082"/>
                  <a:pt x="3004539" y="124110"/>
                </a:cubicBezTo>
                <a:cubicBezTo>
                  <a:pt x="2998512" y="121138"/>
                  <a:pt x="2995540" y="117141"/>
                  <a:pt x="2995623" y="112118"/>
                </a:cubicBezTo>
                <a:cubicBezTo>
                  <a:pt x="2995540" y="107262"/>
                  <a:pt x="2998491" y="103432"/>
                  <a:pt x="3004476" y="100628"/>
                </a:cubicBezTo>
                <a:cubicBezTo>
                  <a:pt x="3010462" y="97823"/>
                  <a:pt x="3018645" y="96379"/>
                  <a:pt x="3029026" y="96296"/>
                </a:cubicBezTo>
                <a:close/>
                <a:moveTo>
                  <a:pt x="588617" y="96044"/>
                </a:moveTo>
                <a:cubicBezTo>
                  <a:pt x="577901" y="96128"/>
                  <a:pt x="568483" y="97823"/>
                  <a:pt x="560363" y="101130"/>
                </a:cubicBezTo>
                <a:cubicBezTo>
                  <a:pt x="552242" y="104437"/>
                  <a:pt x="545964" y="109125"/>
                  <a:pt x="541527" y="115194"/>
                </a:cubicBezTo>
                <a:cubicBezTo>
                  <a:pt x="537090" y="121264"/>
                  <a:pt x="534871" y="128359"/>
                  <a:pt x="534871" y="136479"/>
                </a:cubicBezTo>
                <a:cubicBezTo>
                  <a:pt x="534871" y="144432"/>
                  <a:pt x="537090" y="151443"/>
                  <a:pt x="541527" y="157513"/>
                </a:cubicBezTo>
                <a:cubicBezTo>
                  <a:pt x="545964" y="163582"/>
                  <a:pt x="552263" y="168291"/>
                  <a:pt x="560426" y="171640"/>
                </a:cubicBezTo>
                <a:cubicBezTo>
                  <a:pt x="568588" y="174989"/>
                  <a:pt x="577985" y="176663"/>
                  <a:pt x="588617" y="176663"/>
                </a:cubicBezTo>
                <a:cubicBezTo>
                  <a:pt x="599165" y="176663"/>
                  <a:pt x="608499" y="174989"/>
                  <a:pt x="616620" y="171640"/>
                </a:cubicBezTo>
                <a:cubicBezTo>
                  <a:pt x="624740" y="168291"/>
                  <a:pt x="631040" y="163582"/>
                  <a:pt x="635519" y="157513"/>
                </a:cubicBezTo>
                <a:cubicBezTo>
                  <a:pt x="639997" y="151443"/>
                  <a:pt x="642279" y="144432"/>
                  <a:pt x="642362" y="136479"/>
                </a:cubicBezTo>
                <a:cubicBezTo>
                  <a:pt x="642279" y="128359"/>
                  <a:pt x="639997" y="121264"/>
                  <a:pt x="635519" y="115194"/>
                </a:cubicBezTo>
                <a:cubicBezTo>
                  <a:pt x="631040" y="109125"/>
                  <a:pt x="624761" y="104437"/>
                  <a:pt x="616683" y="101130"/>
                </a:cubicBezTo>
                <a:cubicBezTo>
                  <a:pt x="608604" y="97823"/>
                  <a:pt x="599249" y="96128"/>
                  <a:pt x="588617" y="96044"/>
                </a:cubicBezTo>
                <a:close/>
                <a:moveTo>
                  <a:pt x="3028524" y="83236"/>
                </a:moveTo>
                <a:cubicBezTo>
                  <a:pt x="3018059" y="83236"/>
                  <a:pt x="3008913" y="84387"/>
                  <a:pt x="3001086" y="86689"/>
                </a:cubicBezTo>
                <a:cubicBezTo>
                  <a:pt x="2993258" y="88991"/>
                  <a:pt x="2987252" y="92298"/>
                  <a:pt x="2983066" y="96610"/>
                </a:cubicBezTo>
                <a:cubicBezTo>
                  <a:pt x="2978880" y="100921"/>
                  <a:pt x="2976787" y="106090"/>
                  <a:pt x="2976787" y="112118"/>
                </a:cubicBezTo>
                <a:cubicBezTo>
                  <a:pt x="2976704" y="120489"/>
                  <a:pt x="2980471" y="127229"/>
                  <a:pt x="2988089" y="132335"/>
                </a:cubicBezTo>
                <a:cubicBezTo>
                  <a:pt x="2995707" y="137442"/>
                  <a:pt x="3006172" y="140539"/>
                  <a:pt x="3019482" y="141628"/>
                </a:cubicBezTo>
                <a:lnTo>
                  <a:pt x="3019482" y="155441"/>
                </a:lnTo>
                <a:cubicBezTo>
                  <a:pt x="3004916" y="155859"/>
                  <a:pt x="2984740" y="156069"/>
                  <a:pt x="2958956" y="156069"/>
                </a:cubicBezTo>
                <a:lnTo>
                  <a:pt x="2961216" y="170886"/>
                </a:lnTo>
                <a:cubicBezTo>
                  <a:pt x="2988424" y="170886"/>
                  <a:pt x="3013413" y="170384"/>
                  <a:pt x="3036184" y="169380"/>
                </a:cubicBezTo>
                <a:cubicBezTo>
                  <a:pt x="3058954" y="168375"/>
                  <a:pt x="3081014" y="166115"/>
                  <a:pt x="3102361" y="162599"/>
                </a:cubicBezTo>
                <a:lnTo>
                  <a:pt x="3100603" y="149288"/>
                </a:lnTo>
                <a:cubicBezTo>
                  <a:pt x="3083106" y="151716"/>
                  <a:pt x="3062596" y="153515"/>
                  <a:pt x="3039072" y="154687"/>
                </a:cubicBezTo>
                <a:lnTo>
                  <a:pt x="3039072" y="141628"/>
                </a:lnTo>
                <a:cubicBezTo>
                  <a:pt x="3052215" y="140456"/>
                  <a:pt x="3062554" y="137316"/>
                  <a:pt x="3070089" y="132210"/>
                </a:cubicBezTo>
                <a:cubicBezTo>
                  <a:pt x="3077623" y="127103"/>
                  <a:pt x="3081432" y="120406"/>
                  <a:pt x="3081516" y="112118"/>
                </a:cubicBezTo>
                <a:cubicBezTo>
                  <a:pt x="3081432" y="106090"/>
                  <a:pt x="3079214" y="100900"/>
                  <a:pt x="3074860" y="96547"/>
                </a:cubicBezTo>
                <a:cubicBezTo>
                  <a:pt x="3070507" y="92194"/>
                  <a:pt x="3064375" y="88887"/>
                  <a:pt x="3056464" y="86626"/>
                </a:cubicBezTo>
                <a:cubicBezTo>
                  <a:pt x="3048553" y="84366"/>
                  <a:pt x="3039239" y="83236"/>
                  <a:pt x="3028524" y="83236"/>
                </a:cubicBezTo>
                <a:close/>
                <a:moveTo>
                  <a:pt x="1279384" y="78966"/>
                </a:moveTo>
                <a:lnTo>
                  <a:pt x="1395916" y="78966"/>
                </a:lnTo>
                <a:lnTo>
                  <a:pt x="1395916" y="152050"/>
                </a:lnTo>
                <a:lnTo>
                  <a:pt x="1279384" y="152050"/>
                </a:lnTo>
                <a:close/>
                <a:moveTo>
                  <a:pt x="3280750" y="64149"/>
                </a:moveTo>
                <a:cubicBezTo>
                  <a:pt x="3292722" y="64149"/>
                  <a:pt x="3303123" y="65195"/>
                  <a:pt x="3311955" y="67288"/>
                </a:cubicBezTo>
                <a:cubicBezTo>
                  <a:pt x="3320787" y="69381"/>
                  <a:pt x="3327589" y="72374"/>
                  <a:pt x="3332361" y="76267"/>
                </a:cubicBezTo>
                <a:cubicBezTo>
                  <a:pt x="3337133" y="80159"/>
                  <a:pt x="3339519" y="84743"/>
                  <a:pt x="3339519" y="90017"/>
                </a:cubicBezTo>
                <a:cubicBezTo>
                  <a:pt x="3339519" y="95375"/>
                  <a:pt x="3337133" y="100000"/>
                  <a:pt x="3332361" y="103893"/>
                </a:cubicBezTo>
                <a:cubicBezTo>
                  <a:pt x="3327589" y="107786"/>
                  <a:pt x="3320808" y="110758"/>
                  <a:pt x="3312018" y="112809"/>
                </a:cubicBezTo>
                <a:cubicBezTo>
                  <a:pt x="3303228" y="114860"/>
                  <a:pt x="3292805" y="115885"/>
                  <a:pt x="3280750" y="115885"/>
                </a:cubicBezTo>
                <a:cubicBezTo>
                  <a:pt x="3268611" y="115885"/>
                  <a:pt x="3258126" y="114860"/>
                  <a:pt x="3249294" y="112809"/>
                </a:cubicBezTo>
                <a:cubicBezTo>
                  <a:pt x="3240462" y="110758"/>
                  <a:pt x="3233702" y="107786"/>
                  <a:pt x="3229014" y="103893"/>
                </a:cubicBezTo>
                <a:cubicBezTo>
                  <a:pt x="3224326" y="100000"/>
                  <a:pt x="3221982" y="95375"/>
                  <a:pt x="3221982" y="90017"/>
                </a:cubicBezTo>
                <a:cubicBezTo>
                  <a:pt x="3221982" y="84659"/>
                  <a:pt x="3224326" y="80055"/>
                  <a:pt x="3229014" y="76204"/>
                </a:cubicBezTo>
                <a:cubicBezTo>
                  <a:pt x="3233702" y="72353"/>
                  <a:pt x="3240462" y="69381"/>
                  <a:pt x="3249294" y="67288"/>
                </a:cubicBezTo>
                <a:cubicBezTo>
                  <a:pt x="3258126" y="65195"/>
                  <a:pt x="3268611" y="64149"/>
                  <a:pt x="3280750" y="64149"/>
                </a:cubicBezTo>
                <a:close/>
                <a:moveTo>
                  <a:pt x="72239" y="63646"/>
                </a:moveTo>
                <a:lnTo>
                  <a:pt x="72239" y="104332"/>
                </a:lnTo>
                <a:cubicBezTo>
                  <a:pt x="72155" y="117727"/>
                  <a:pt x="69497" y="131100"/>
                  <a:pt x="64265" y="144453"/>
                </a:cubicBezTo>
                <a:cubicBezTo>
                  <a:pt x="59033" y="157806"/>
                  <a:pt x="51959" y="169756"/>
                  <a:pt x="43043" y="180304"/>
                </a:cubicBezTo>
                <a:cubicBezTo>
                  <a:pt x="34127" y="190853"/>
                  <a:pt x="24270" y="198764"/>
                  <a:pt x="13471" y="204038"/>
                </a:cubicBezTo>
                <a:lnTo>
                  <a:pt x="26028" y="219860"/>
                </a:lnTo>
                <a:cubicBezTo>
                  <a:pt x="38585" y="213163"/>
                  <a:pt x="49845" y="203180"/>
                  <a:pt x="59807" y="189911"/>
                </a:cubicBezTo>
                <a:cubicBezTo>
                  <a:pt x="69769" y="176642"/>
                  <a:pt x="77220" y="161761"/>
                  <a:pt x="82159" y="145269"/>
                </a:cubicBezTo>
                <a:cubicBezTo>
                  <a:pt x="87099" y="160841"/>
                  <a:pt x="94445" y="174863"/>
                  <a:pt x="104198" y="187337"/>
                </a:cubicBezTo>
                <a:cubicBezTo>
                  <a:pt x="113950" y="199810"/>
                  <a:pt x="124980" y="209228"/>
                  <a:pt x="137286" y="215591"/>
                </a:cubicBezTo>
                <a:lnTo>
                  <a:pt x="149341" y="199768"/>
                </a:lnTo>
                <a:cubicBezTo>
                  <a:pt x="138793" y="194578"/>
                  <a:pt x="129103" y="186960"/>
                  <a:pt x="120271" y="176914"/>
                </a:cubicBezTo>
                <a:cubicBezTo>
                  <a:pt x="111439" y="166868"/>
                  <a:pt x="104449" y="155462"/>
                  <a:pt x="99300" y="142695"/>
                </a:cubicBezTo>
                <a:cubicBezTo>
                  <a:pt x="94152" y="129928"/>
                  <a:pt x="91577" y="117141"/>
                  <a:pt x="91577" y="104332"/>
                </a:cubicBezTo>
                <a:lnTo>
                  <a:pt x="91577" y="63646"/>
                </a:lnTo>
                <a:close/>
                <a:moveTo>
                  <a:pt x="2473953" y="63395"/>
                </a:moveTo>
                <a:lnTo>
                  <a:pt x="2473953" y="214084"/>
                </a:lnTo>
                <a:lnTo>
                  <a:pt x="2578430" y="214084"/>
                </a:lnTo>
                <a:lnTo>
                  <a:pt x="2578430" y="63395"/>
                </a:lnTo>
                <a:lnTo>
                  <a:pt x="2558841" y="63395"/>
                </a:lnTo>
                <a:lnTo>
                  <a:pt x="2558841" y="122415"/>
                </a:lnTo>
                <a:lnTo>
                  <a:pt x="2493542" y="122415"/>
                </a:lnTo>
                <a:lnTo>
                  <a:pt x="2493542" y="63395"/>
                </a:lnTo>
                <a:close/>
                <a:moveTo>
                  <a:pt x="1775800" y="63144"/>
                </a:moveTo>
                <a:cubicBezTo>
                  <a:pt x="1788023" y="63144"/>
                  <a:pt x="1798550" y="64107"/>
                  <a:pt x="1807382" y="66032"/>
                </a:cubicBezTo>
                <a:cubicBezTo>
                  <a:pt x="1816214" y="67958"/>
                  <a:pt x="1822953" y="70679"/>
                  <a:pt x="1827599" y="74195"/>
                </a:cubicBezTo>
                <a:cubicBezTo>
                  <a:pt x="1832246" y="77711"/>
                  <a:pt x="1834569" y="81897"/>
                  <a:pt x="1834569" y="86752"/>
                </a:cubicBezTo>
                <a:cubicBezTo>
                  <a:pt x="1834485" y="94538"/>
                  <a:pt x="1829316" y="100502"/>
                  <a:pt x="1819060" y="104646"/>
                </a:cubicBezTo>
                <a:cubicBezTo>
                  <a:pt x="1808805" y="108790"/>
                  <a:pt x="1794385" y="110862"/>
                  <a:pt x="1775800" y="110862"/>
                </a:cubicBezTo>
                <a:cubicBezTo>
                  <a:pt x="1757132" y="110862"/>
                  <a:pt x="1742691" y="108769"/>
                  <a:pt x="1732477" y="104583"/>
                </a:cubicBezTo>
                <a:cubicBezTo>
                  <a:pt x="1722264" y="100398"/>
                  <a:pt x="1717199" y="94454"/>
                  <a:pt x="1717283" y="86752"/>
                </a:cubicBezTo>
                <a:cubicBezTo>
                  <a:pt x="1717199" y="81897"/>
                  <a:pt x="1719460" y="77711"/>
                  <a:pt x="1724064" y="74195"/>
                </a:cubicBezTo>
                <a:cubicBezTo>
                  <a:pt x="1728668" y="70679"/>
                  <a:pt x="1735366" y="67958"/>
                  <a:pt x="1744156" y="66032"/>
                </a:cubicBezTo>
                <a:cubicBezTo>
                  <a:pt x="1752946" y="64107"/>
                  <a:pt x="1763494" y="63144"/>
                  <a:pt x="1775800" y="63144"/>
                </a:cubicBezTo>
                <a:close/>
                <a:moveTo>
                  <a:pt x="1260046" y="63144"/>
                </a:moveTo>
                <a:lnTo>
                  <a:pt x="1260046" y="167873"/>
                </a:lnTo>
                <a:lnTo>
                  <a:pt x="1327856" y="167873"/>
                </a:lnTo>
                <a:lnTo>
                  <a:pt x="1327856" y="222372"/>
                </a:lnTo>
                <a:lnTo>
                  <a:pt x="1235936" y="222372"/>
                </a:lnTo>
                <a:lnTo>
                  <a:pt x="1235936" y="238947"/>
                </a:lnTo>
                <a:lnTo>
                  <a:pt x="1440370" y="238947"/>
                </a:lnTo>
                <a:lnTo>
                  <a:pt x="1440370" y="222372"/>
                </a:lnTo>
                <a:lnTo>
                  <a:pt x="1347194" y="222372"/>
                </a:lnTo>
                <a:lnTo>
                  <a:pt x="1347194" y="167873"/>
                </a:lnTo>
                <a:lnTo>
                  <a:pt x="1415004" y="167873"/>
                </a:lnTo>
                <a:lnTo>
                  <a:pt x="1415004" y="63144"/>
                </a:lnTo>
                <a:close/>
                <a:moveTo>
                  <a:pt x="243094" y="62642"/>
                </a:moveTo>
                <a:lnTo>
                  <a:pt x="243094" y="78966"/>
                </a:lnTo>
                <a:lnTo>
                  <a:pt x="293574" y="78966"/>
                </a:lnTo>
                <a:lnTo>
                  <a:pt x="293574" y="90519"/>
                </a:lnTo>
                <a:cubicBezTo>
                  <a:pt x="293574" y="100984"/>
                  <a:pt x="291147" y="111092"/>
                  <a:pt x="286291" y="120845"/>
                </a:cubicBezTo>
                <a:cubicBezTo>
                  <a:pt x="281436" y="130598"/>
                  <a:pt x="274696" y="139200"/>
                  <a:pt x="266074" y="146651"/>
                </a:cubicBezTo>
                <a:cubicBezTo>
                  <a:pt x="257451" y="154101"/>
                  <a:pt x="247698" y="159752"/>
                  <a:pt x="236815" y="163603"/>
                </a:cubicBezTo>
                <a:lnTo>
                  <a:pt x="247112" y="179677"/>
                </a:lnTo>
                <a:cubicBezTo>
                  <a:pt x="260339" y="174737"/>
                  <a:pt x="271892" y="167370"/>
                  <a:pt x="281770" y="157576"/>
                </a:cubicBezTo>
                <a:cubicBezTo>
                  <a:pt x="291649" y="147781"/>
                  <a:pt x="299016" y="136396"/>
                  <a:pt x="303871" y="123420"/>
                </a:cubicBezTo>
                <a:cubicBezTo>
                  <a:pt x="308727" y="135056"/>
                  <a:pt x="315864" y="145332"/>
                  <a:pt x="325282" y="154248"/>
                </a:cubicBezTo>
                <a:cubicBezTo>
                  <a:pt x="334700" y="163164"/>
                  <a:pt x="345646" y="169882"/>
                  <a:pt x="358119" y="174402"/>
                </a:cubicBezTo>
                <a:lnTo>
                  <a:pt x="368416" y="158580"/>
                </a:lnTo>
                <a:cubicBezTo>
                  <a:pt x="357701" y="154897"/>
                  <a:pt x="348178" y="149539"/>
                  <a:pt x="339848" y="142507"/>
                </a:cubicBezTo>
                <a:cubicBezTo>
                  <a:pt x="331519" y="135475"/>
                  <a:pt x="325031" y="127438"/>
                  <a:pt x="320384" y="118397"/>
                </a:cubicBezTo>
                <a:cubicBezTo>
                  <a:pt x="315738" y="109355"/>
                  <a:pt x="313415" y="100063"/>
                  <a:pt x="313415" y="90519"/>
                </a:cubicBezTo>
                <a:lnTo>
                  <a:pt x="313415" y="78966"/>
                </a:lnTo>
                <a:lnTo>
                  <a:pt x="363393" y="78966"/>
                </a:lnTo>
                <a:lnTo>
                  <a:pt x="363393" y="62642"/>
                </a:lnTo>
                <a:close/>
                <a:moveTo>
                  <a:pt x="2708850" y="60884"/>
                </a:moveTo>
                <a:lnTo>
                  <a:pt x="2708850" y="77208"/>
                </a:lnTo>
                <a:lnTo>
                  <a:pt x="2842963" y="77208"/>
                </a:lnTo>
                <a:lnTo>
                  <a:pt x="2842963" y="112369"/>
                </a:lnTo>
                <a:lnTo>
                  <a:pt x="2709353" y="112369"/>
                </a:lnTo>
                <a:lnTo>
                  <a:pt x="2709353" y="181183"/>
                </a:lnTo>
                <a:lnTo>
                  <a:pt x="2775655" y="181183"/>
                </a:lnTo>
                <a:lnTo>
                  <a:pt x="2775655" y="223376"/>
                </a:lnTo>
                <a:lnTo>
                  <a:pt x="2683735" y="223376"/>
                </a:lnTo>
                <a:lnTo>
                  <a:pt x="2683735" y="239952"/>
                </a:lnTo>
                <a:lnTo>
                  <a:pt x="2888170" y="239952"/>
                </a:lnTo>
                <a:lnTo>
                  <a:pt x="2888170" y="223376"/>
                </a:lnTo>
                <a:lnTo>
                  <a:pt x="2794994" y="223376"/>
                </a:lnTo>
                <a:lnTo>
                  <a:pt x="2794994" y="181183"/>
                </a:lnTo>
                <a:lnTo>
                  <a:pt x="2867575" y="181183"/>
                </a:lnTo>
                <a:lnTo>
                  <a:pt x="2867575" y="164859"/>
                </a:lnTo>
                <a:lnTo>
                  <a:pt x="2728942" y="164859"/>
                </a:lnTo>
                <a:lnTo>
                  <a:pt x="2728942" y="128442"/>
                </a:lnTo>
                <a:lnTo>
                  <a:pt x="2862301" y="128442"/>
                </a:lnTo>
                <a:lnTo>
                  <a:pt x="2862301" y="60884"/>
                </a:lnTo>
                <a:close/>
                <a:moveTo>
                  <a:pt x="981058" y="58875"/>
                </a:moveTo>
                <a:lnTo>
                  <a:pt x="981058" y="133717"/>
                </a:lnTo>
                <a:lnTo>
                  <a:pt x="1024758" y="133717"/>
                </a:lnTo>
                <a:lnTo>
                  <a:pt x="1024758" y="165738"/>
                </a:lnTo>
                <a:cubicBezTo>
                  <a:pt x="1007094" y="166324"/>
                  <a:pt x="985746" y="166701"/>
                  <a:pt x="960715" y="166868"/>
                </a:cubicBezTo>
                <a:lnTo>
                  <a:pt x="963729" y="182941"/>
                </a:lnTo>
                <a:cubicBezTo>
                  <a:pt x="1020488" y="182941"/>
                  <a:pt x="1068206" y="180263"/>
                  <a:pt x="1106883" y="174905"/>
                </a:cubicBezTo>
                <a:lnTo>
                  <a:pt x="1105376" y="160338"/>
                </a:lnTo>
                <a:cubicBezTo>
                  <a:pt x="1086373" y="162431"/>
                  <a:pt x="1066030" y="163938"/>
                  <a:pt x="1044347" y="164859"/>
                </a:cubicBezTo>
                <a:lnTo>
                  <a:pt x="1044347" y="133717"/>
                </a:lnTo>
                <a:lnTo>
                  <a:pt x="1089554" y="133717"/>
                </a:lnTo>
                <a:lnTo>
                  <a:pt x="1089554" y="117643"/>
                </a:lnTo>
                <a:lnTo>
                  <a:pt x="1000899" y="117643"/>
                </a:lnTo>
                <a:lnTo>
                  <a:pt x="1000899" y="75199"/>
                </a:lnTo>
                <a:lnTo>
                  <a:pt x="1087796" y="75199"/>
                </a:lnTo>
                <a:lnTo>
                  <a:pt x="1087796" y="58875"/>
                </a:lnTo>
                <a:close/>
                <a:moveTo>
                  <a:pt x="1466061" y="57619"/>
                </a:moveTo>
                <a:lnTo>
                  <a:pt x="1466061" y="152050"/>
                </a:lnTo>
                <a:lnTo>
                  <a:pt x="1480125" y="152050"/>
                </a:lnTo>
                <a:cubicBezTo>
                  <a:pt x="1498710" y="152050"/>
                  <a:pt x="1514051" y="151674"/>
                  <a:pt x="1526148" y="150920"/>
                </a:cubicBezTo>
                <a:cubicBezTo>
                  <a:pt x="1538245" y="150167"/>
                  <a:pt x="1550698" y="148618"/>
                  <a:pt x="1563506" y="146274"/>
                </a:cubicBezTo>
                <a:lnTo>
                  <a:pt x="1562251" y="129949"/>
                </a:lnTo>
                <a:cubicBezTo>
                  <a:pt x="1550279" y="132293"/>
                  <a:pt x="1538622" y="133884"/>
                  <a:pt x="1527278" y="134721"/>
                </a:cubicBezTo>
                <a:cubicBezTo>
                  <a:pt x="1515935" y="135558"/>
                  <a:pt x="1502059" y="135977"/>
                  <a:pt x="1485651" y="135977"/>
                </a:cubicBezTo>
                <a:lnTo>
                  <a:pt x="1485651" y="73441"/>
                </a:lnTo>
                <a:lnTo>
                  <a:pt x="1551200" y="73441"/>
                </a:lnTo>
                <a:lnTo>
                  <a:pt x="1551200" y="57619"/>
                </a:lnTo>
                <a:close/>
                <a:moveTo>
                  <a:pt x="2224870" y="51089"/>
                </a:moveTo>
                <a:lnTo>
                  <a:pt x="2224870" y="82985"/>
                </a:lnTo>
                <a:lnTo>
                  <a:pt x="2178408" y="82985"/>
                </a:lnTo>
                <a:lnTo>
                  <a:pt x="2178408" y="99058"/>
                </a:lnTo>
                <a:lnTo>
                  <a:pt x="2290420" y="99058"/>
                </a:lnTo>
                <a:lnTo>
                  <a:pt x="2290420" y="82985"/>
                </a:lnTo>
                <a:lnTo>
                  <a:pt x="2244460" y="82985"/>
                </a:lnTo>
                <a:lnTo>
                  <a:pt x="2244460" y="51089"/>
                </a:lnTo>
                <a:close/>
                <a:moveTo>
                  <a:pt x="1986708" y="50838"/>
                </a:moveTo>
                <a:lnTo>
                  <a:pt x="1986708" y="140749"/>
                </a:lnTo>
                <a:lnTo>
                  <a:pt x="2051504" y="140749"/>
                </a:lnTo>
                <a:lnTo>
                  <a:pt x="2051504" y="162850"/>
                </a:lnTo>
                <a:lnTo>
                  <a:pt x="1959584" y="162850"/>
                </a:lnTo>
                <a:lnTo>
                  <a:pt x="1959584" y="178923"/>
                </a:lnTo>
                <a:lnTo>
                  <a:pt x="2163265" y="178923"/>
                </a:lnTo>
                <a:lnTo>
                  <a:pt x="2163265" y="162850"/>
                </a:lnTo>
                <a:lnTo>
                  <a:pt x="2071094" y="162850"/>
                </a:lnTo>
                <a:lnTo>
                  <a:pt x="2071094" y="140749"/>
                </a:lnTo>
                <a:lnTo>
                  <a:pt x="2139155" y="140749"/>
                </a:lnTo>
                <a:lnTo>
                  <a:pt x="2139155" y="124926"/>
                </a:lnTo>
                <a:lnTo>
                  <a:pt x="2006549" y="124926"/>
                </a:lnTo>
                <a:lnTo>
                  <a:pt x="2006549" y="102825"/>
                </a:lnTo>
                <a:lnTo>
                  <a:pt x="2131872" y="102825"/>
                </a:lnTo>
                <a:lnTo>
                  <a:pt x="2131872" y="87757"/>
                </a:lnTo>
                <a:lnTo>
                  <a:pt x="2006549" y="87757"/>
                </a:lnTo>
                <a:lnTo>
                  <a:pt x="2006549" y="66911"/>
                </a:lnTo>
                <a:lnTo>
                  <a:pt x="2137899" y="66911"/>
                </a:lnTo>
                <a:lnTo>
                  <a:pt x="2137899" y="50838"/>
                </a:lnTo>
                <a:close/>
                <a:moveTo>
                  <a:pt x="1583347" y="49080"/>
                </a:moveTo>
                <a:lnTo>
                  <a:pt x="1583347" y="93784"/>
                </a:lnTo>
                <a:lnTo>
                  <a:pt x="1537136" y="93784"/>
                </a:lnTo>
                <a:lnTo>
                  <a:pt x="1537136" y="109355"/>
                </a:lnTo>
                <a:lnTo>
                  <a:pt x="1583347" y="109355"/>
                </a:lnTo>
                <a:lnTo>
                  <a:pt x="1583347" y="161343"/>
                </a:lnTo>
                <a:lnTo>
                  <a:pt x="1602183" y="161343"/>
                </a:lnTo>
                <a:lnTo>
                  <a:pt x="1602183" y="49080"/>
                </a:lnTo>
                <a:close/>
                <a:moveTo>
                  <a:pt x="3280750" y="48578"/>
                </a:moveTo>
                <a:cubicBezTo>
                  <a:pt x="3264426" y="48578"/>
                  <a:pt x="3250340" y="50210"/>
                  <a:pt x="3238495" y="53475"/>
                </a:cubicBezTo>
                <a:cubicBezTo>
                  <a:pt x="3226649" y="56740"/>
                  <a:pt x="3217545" y="61491"/>
                  <a:pt x="3211182" y="67728"/>
                </a:cubicBezTo>
                <a:cubicBezTo>
                  <a:pt x="3204820" y="73964"/>
                  <a:pt x="3201639" y="81394"/>
                  <a:pt x="3201639" y="90017"/>
                </a:cubicBezTo>
                <a:cubicBezTo>
                  <a:pt x="3201639" y="97468"/>
                  <a:pt x="3204025" y="103997"/>
                  <a:pt x="3208796" y="109606"/>
                </a:cubicBezTo>
                <a:cubicBezTo>
                  <a:pt x="3213568" y="115215"/>
                  <a:pt x="3220475" y="119778"/>
                  <a:pt x="3229516" y="123294"/>
                </a:cubicBezTo>
                <a:lnTo>
                  <a:pt x="3229516" y="154813"/>
                </a:lnTo>
                <a:lnTo>
                  <a:pt x="3179035" y="154813"/>
                </a:lnTo>
                <a:lnTo>
                  <a:pt x="3179035" y="171138"/>
                </a:lnTo>
                <a:lnTo>
                  <a:pt x="3382465" y="171138"/>
                </a:lnTo>
                <a:lnTo>
                  <a:pt x="3382465" y="154813"/>
                </a:lnTo>
                <a:lnTo>
                  <a:pt x="3331984" y="154813"/>
                </a:lnTo>
                <a:lnTo>
                  <a:pt x="3331984" y="123294"/>
                </a:lnTo>
                <a:cubicBezTo>
                  <a:pt x="3340858" y="119778"/>
                  <a:pt x="3347660" y="115194"/>
                  <a:pt x="3352390" y="109544"/>
                </a:cubicBezTo>
                <a:cubicBezTo>
                  <a:pt x="3357120" y="103893"/>
                  <a:pt x="3359527" y="97384"/>
                  <a:pt x="3359611" y="90017"/>
                </a:cubicBezTo>
                <a:cubicBezTo>
                  <a:pt x="3359611" y="81394"/>
                  <a:pt x="3356429" y="73964"/>
                  <a:pt x="3350067" y="67728"/>
                </a:cubicBezTo>
                <a:cubicBezTo>
                  <a:pt x="3343705" y="61491"/>
                  <a:pt x="3334600" y="56740"/>
                  <a:pt x="3322755" y="53475"/>
                </a:cubicBezTo>
                <a:cubicBezTo>
                  <a:pt x="3310909" y="50210"/>
                  <a:pt x="3296907" y="48578"/>
                  <a:pt x="3280750" y="48578"/>
                </a:cubicBezTo>
                <a:close/>
                <a:moveTo>
                  <a:pt x="1775800" y="48326"/>
                </a:moveTo>
                <a:cubicBezTo>
                  <a:pt x="1759225" y="48326"/>
                  <a:pt x="1745014" y="49812"/>
                  <a:pt x="1733168" y="52784"/>
                </a:cubicBezTo>
                <a:cubicBezTo>
                  <a:pt x="1721322" y="55756"/>
                  <a:pt x="1712281" y="60109"/>
                  <a:pt x="1706044" y="65844"/>
                </a:cubicBezTo>
                <a:cubicBezTo>
                  <a:pt x="1699807" y="71579"/>
                  <a:pt x="1696689" y="78548"/>
                  <a:pt x="1696689" y="86752"/>
                </a:cubicBezTo>
                <a:cubicBezTo>
                  <a:pt x="1696689" y="95124"/>
                  <a:pt x="1699807" y="102239"/>
                  <a:pt x="1706044" y="108100"/>
                </a:cubicBezTo>
                <a:cubicBezTo>
                  <a:pt x="1712281" y="113960"/>
                  <a:pt x="1721301" y="118376"/>
                  <a:pt x="1733105" y="121348"/>
                </a:cubicBezTo>
                <a:cubicBezTo>
                  <a:pt x="1744909" y="124319"/>
                  <a:pt x="1759141" y="125847"/>
                  <a:pt x="1775800" y="125931"/>
                </a:cubicBezTo>
                <a:cubicBezTo>
                  <a:pt x="1792376" y="125847"/>
                  <a:pt x="1806545" y="124319"/>
                  <a:pt x="1818307" y="121348"/>
                </a:cubicBezTo>
                <a:cubicBezTo>
                  <a:pt x="1830069" y="118376"/>
                  <a:pt x="1839069" y="113960"/>
                  <a:pt x="1845305" y="108100"/>
                </a:cubicBezTo>
                <a:cubicBezTo>
                  <a:pt x="1851542" y="102239"/>
                  <a:pt x="1854661" y="95124"/>
                  <a:pt x="1854661" y="86752"/>
                </a:cubicBezTo>
                <a:cubicBezTo>
                  <a:pt x="1854661" y="78548"/>
                  <a:pt x="1851542" y="71579"/>
                  <a:pt x="1845305" y="65844"/>
                </a:cubicBezTo>
                <a:cubicBezTo>
                  <a:pt x="1839069" y="60109"/>
                  <a:pt x="1830048" y="55756"/>
                  <a:pt x="1818244" y="52784"/>
                </a:cubicBezTo>
                <a:cubicBezTo>
                  <a:pt x="1806440" y="49812"/>
                  <a:pt x="1792292" y="48326"/>
                  <a:pt x="1775800" y="48326"/>
                </a:cubicBezTo>
                <a:close/>
                <a:moveTo>
                  <a:pt x="832304" y="46820"/>
                </a:moveTo>
                <a:lnTo>
                  <a:pt x="832304" y="57368"/>
                </a:lnTo>
                <a:cubicBezTo>
                  <a:pt x="832304" y="66493"/>
                  <a:pt x="828474" y="75095"/>
                  <a:pt x="820814" y="83173"/>
                </a:cubicBezTo>
                <a:cubicBezTo>
                  <a:pt x="813154" y="91252"/>
                  <a:pt x="803171" y="98054"/>
                  <a:pt x="790865" y="103579"/>
                </a:cubicBezTo>
                <a:cubicBezTo>
                  <a:pt x="778559" y="109104"/>
                  <a:pt x="765666" y="112788"/>
                  <a:pt x="752188" y="114629"/>
                </a:cubicBezTo>
                <a:lnTo>
                  <a:pt x="759723" y="130452"/>
                </a:lnTo>
                <a:cubicBezTo>
                  <a:pt x="771359" y="128694"/>
                  <a:pt x="782619" y="125638"/>
                  <a:pt x="793502" y="121285"/>
                </a:cubicBezTo>
                <a:cubicBezTo>
                  <a:pt x="804385" y="116932"/>
                  <a:pt x="814117" y="111448"/>
                  <a:pt x="822698" y="104835"/>
                </a:cubicBezTo>
                <a:cubicBezTo>
                  <a:pt x="831279" y="98221"/>
                  <a:pt x="837871" y="90854"/>
                  <a:pt x="842476" y="82734"/>
                </a:cubicBezTo>
                <a:cubicBezTo>
                  <a:pt x="847080" y="90854"/>
                  <a:pt x="853652" y="98221"/>
                  <a:pt x="862191" y="104835"/>
                </a:cubicBezTo>
                <a:cubicBezTo>
                  <a:pt x="870730" y="111448"/>
                  <a:pt x="880462" y="116932"/>
                  <a:pt x="891387" y="121285"/>
                </a:cubicBezTo>
                <a:cubicBezTo>
                  <a:pt x="902312" y="125638"/>
                  <a:pt x="913592" y="128694"/>
                  <a:pt x="925229" y="130452"/>
                </a:cubicBezTo>
                <a:lnTo>
                  <a:pt x="932512" y="114629"/>
                </a:lnTo>
                <a:cubicBezTo>
                  <a:pt x="919285" y="112955"/>
                  <a:pt x="906497" y="109292"/>
                  <a:pt x="894149" y="103642"/>
                </a:cubicBezTo>
                <a:cubicBezTo>
                  <a:pt x="881801" y="97991"/>
                  <a:pt x="871797" y="91063"/>
                  <a:pt x="864137" y="82859"/>
                </a:cubicBezTo>
                <a:cubicBezTo>
                  <a:pt x="856477" y="74655"/>
                  <a:pt x="852647" y="66158"/>
                  <a:pt x="852647" y="57368"/>
                </a:cubicBezTo>
                <a:lnTo>
                  <a:pt x="852647" y="46820"/>
                </a:lnTo>
                <a:close/>
                <a:moveTo>
                  <a:pt x="1626293" y="44559"/>
                </a:moveTo>
                <a:lnTo>
                  <a:pt x="1626293" y="163352"/>
                </a:lnTo>
                <a:lnTo>
                  <a:pt x="1645129" y="163352"/>
                </a:lnTo>
                <a:lnTo>
                  <a:pt x="1645129" y="44559"/>
                </a:lnTo>
                <a:close/>
                <a:moveTo>
                  <a:pt x="1123961" y="44559"/>
                </a:moveTo>
                <a:lnTo>
                  <a:pt x="1123961" y="211572"/>
                </a:lnTo>
                <a:lnTo>
                  <a:pt x="1143802" y="211572"/>
                </a:lnTo>
                <a:lnTo>
                  <a:pt x="1143802" y="44559"/>
                </a:lnTo>
                <a:close/>
                <a:moveTo>
                  <a:pt x="401066" y="44559"/>
                </a:moveTo>
                <a:lnTo>
                  <a:pt x="401066" y="106342"/>
                </a:lnTo>
                <a:lnTo>
                  <a:pt x="355106" y="106342"/>
                </a:lnTo>
                <a:lnTo>
                  <a:pt x="355106" y="122666"/>
                </a:lnTo>
                <a:lnTo>
                  <a:pt x="401066" y="122666"/>
                </a:lnTo>
                <a:lnTo>
                  <a:pt x="401066" y="208307"/>
                </a:lnTo>
                <a:lnTo>
                  <a:pt x="420906" y="208307"/>
                </a:lnTo>
                <a:lnTo>
                  <a:pt x="420906" y="44559"/>
                </a:lnTo>
                <a:close/>
                <a:moveTo>
                  <a:pt x="3114416" y="44308"/>
                </a:moveTo>
                <a:lnTo>
                  <a:pt x="3114416" y="176161"/>
                </a:lnTo>
                <a:lnTo>
                  <a:pt x="3134257" y="176161"/>
                </a:lnTo>
                <a:lnTo>
                  <a:pt x="3134257" y="118397"/>
                </a:lnTo>
                <a:lnTo>
                  <a:pt x="3167659" y="118397"/>
                </a:lnTo>
                <a:lnTo>
                  <a:pt x="3167659" y="101570"/>
                </a:lnTo>
                <a:lnTo>
                  <a:pt x="3134257" y="101570"/>
                </a:lnTo>
                <a:lnTo>
                  <a:pt x="3134257" y="44308"/>
                </a:lnTo>
                <a:close/>
                <a:moveTo>
                  <a:pt x="2617860" y="44308"/>
                </a:moveTo>
                <a:lnTo>
                  <a:pt x="2617860" y="267578"/>
                </a:lnTo>
                <a:lnTo>
                  <a:pt x="2637450" y="267578"/>
                </a:lnTo>
                <a:lnTo>
                  <a:pt x="2637450" y="149288"/>
                </a:lnTo>
                <a:lnTo>
                  <a:pt x="2674871" y="149288"/>
                </a:lnTo>
                <a:lnTo>
                  <a:pt x="2674871" y="132210"/>
                </a:lnTo>
                <a:lnTo>
                  <a:pt x="2637450" y="132210"/>
                </a:lnTo>
                <a:lnTo>
                  <a:pt x="2637450" y="44308"/>
                </a:lnTo>
                <a:close/>
                <a:moveTo>
                  <a:pt x="2350193" y="44308"/>
                </a:moveTo>
                <a:lnTo>
                  <a:pt x="2350193" y="138488"/>
                </a:lnTo>
                <a:lnTo>
                  <a:pt x="2320558" y="138488"/>
                </a:lnTo>
                <a:lnTo>
                  <a:pt x="2320558" y="49833"/>
                </a:lnTo>
                <a:lnTo>
                  <a:pt x="2301973" y="49833"/>
                </a:lnTo>
                <a:lnTo>
                  <a:pt x="2301973" y="256528"/>
                </a:lnTo>
                <a:lnTo>
                  <a:pt x="2320558" y="256528"/>
                </a:lnTo>
                <a:lnTo>
                  <a:pt x="2320558" y="154813"/>
                </a:lnTo>
                <a:lnTo>
                  <a:pt x="2350193" y="154813"/>
                </a:lnTo>
                <a:lnTo>
                  <a:pt x="2350193" y="267578"/>
                </a:lnTo>
                <a:lnTo>
                  <a:pt x="2369029" y="267578"/>
                </a:lnTo>
                <a:lnTo>
                  <a:pt x="2369029" y="44308"/>
                </a:lnTo>
                <a:close/>
                <a:moveTo>
                  <a:pt x="676518" y="44308"/>
                </a:moveTo>
                <a:lnTo>
                  <a:pt x="676518" y="183946"/>
                </a:lnTo>
                <a:lnTo>
                  <a:pt x="696108" y="183946"/>
                </a:lnTo>
                <a:lnTo>
                  <a:pt x="696108" y="122917"/>
                </a:lnTo>
                <a:lnTo>
                  <a:pt x="729762" y="122917"/>
                </a:lnTo>
                <a:lnTo>
                  <a:pt x="729762" y="106342"/>
                </a:lnTo>
                <a:lnTo>
                  <a:pt x="696108" y="106342"/>
                </a:lnTo>
                <a:lnTo>
                  <a:pt x="696108" y="44308"/>
                </a:lnTo>
                <a:close/>
                <a:moveTo>
                  <a:pt x="169935" y="44308"/>
                </a:moveTo>
                <a:lnTo>
                  <a:pt x="169935" y="267578"/>
                </a:lnTo>
                <a:lnTo>
                  <a:pt x="189525" y="267578"/>
                </a:lnTo>
                <a:lnTo>
                  <a:pt x="189525" y="152050"/>
                </a:lnTo>
                <a:lnTo>
                  <a:pt x="226946" y="152050"/>
                </a:lnTo>
                <a:lnTo>
                  <a:pt x="226946" y="134972"/>
                </a:lnTo>
                <a:lnTo>
                  <a:pt x="189525" y="134972"/>
                </a:lnTo>
                <a:lnTo>
                  <a:pt x="189525" y="44308"/>
                </a:lnTo>
                <a:close/>
                <a:moveTo>
                  <a:pt x="578822" y="43304"/>
                </a:moveTo>
                <a:lnTo>
                  <a:pt x="578822" y="68418"/>
                </a:lnTo>
                <a:lnTo>
                  <a:pt x="522063" y="68418"/>
                </a:lnTo>
                <a:lnTo>
                  <a:pt x="522063" y="84492"/>
                </a:lnTo>
                <a:lnTo>
                  <a:pt x="655171" y="84492"/>
                </a:lnTo>
                <a:lnTo>
                  <a:pt x="655171" y="68418"/>
                </a:lnTo>
                <a:lnTo>
                  <a:pt x="598412" y="68418"/>
                </a:lnTo>
                <a:lnTo>
                  <a:pt x="598412" y="43304"/>
                </a:lnTo>
                <a:close/>
                <a:moveTo>
                  <a:pt x="3019482" y="42299"/>
                </a:moveTo>
                <a:lnTo>
                  <a:pt x="3019482" y="61386"/>
                </a:lnTo>
                <a:lnTo>
                  <a:pt x="2964481" y="61386"/>
                </a:lnTo>
                <a:lnTo>
                  <a:pt x="2964481" y="75702"/>
                </a:lnTo>
                <a:lnTo>
                  <a:pt x="3093822" y="75702"/>
                </a:lnTo>
                <a:lnTo>
                  <a:pt x="3093822" y="61386"/>
                </a:lnTo>
                <a:lnTo>
                  <a:pt x="3039072" y="61386"/>
                </a:lnTo>
                <a:lnTo>
                  <a:pt x="3039072" y="42299"/>
                </a:lnTo>
                <a:close/>
                <a:moveTo>
                  <a:pt x="0" y="0"/>
                </a:moveTo>
                <a:lnTo>
                  <a:pt x="3431969" y="0"/>
                </a:lnTo>
                <a:lnTo>
                  <a:pt x="3431969" y="353975"/>
                </a:lnTo>
                <a:lnTo>
                  <a:pt x="0" y="353975"/>
                </a:lnTo>
                <a:close/>
              </a:path>
            </a:pathLst>
          </a:custGeom>
          <a:solidFill>
            <a:srgbClr val="DF4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 sz="28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7E9A24-9866-BA9B-487D-12260CB519CE}"/>
              </a:ext>
            </a:extLst>
          </p:cNvPr>
          <p:cNvSpPr txBox="1"/>
          <p:nvPr/>
        </p:nvSpPr>
        <p:spPr>
          <a:xfrm>
            <a:off x="6643086" y="4979048"/>
            <a:ext cx="1791025" cy="241101"/>
          </a:xfrm>
          <a:custGeom>
            <a:avLst/>
            <a:gdLst/>
            <a:ahLst/>
            <a:cxnLst/>
            <a:rect l="l" t="t" r="r" b="b"/>
            <a:pathLst>
              <a:path w="1791025" h="241101">
                <a:moveTo>
                  <a:pt x="839511" y="176807"/>
                </a:moveTo>
                <a:lnTo>
                  <a:pt x="839511" y="205438"/>
                </a:lnTo>
                <a:lnTo>
                  <a:pt x="951021" y="205438"/>
                </a:lnTo>
                <a:lnTo>
                  <a:pt x="951021" y="176807"/>
                </a:lnTo>
                <a:close/>
                <a:moveTo>
                  <a:pt x="603358" y="152948"/>
                </a:moveTo>
                <a:lnTo>
                  <a:pt x="749526" y="152948"/>
                </a:lnTo>
                <a:lnTo>
                  <a:pt x="749526" y="224274"/>
                </a:lnTo>
                <a:lnTo>
                  <a:pt x="729936" y="224274"/>
                </a:lnTo>
                <a:lnTo>
                  <a:pt x="729936" y="169022"/>
                </a:lnTo>
                <a:lnTo>
                  <a:pt x="603358" y="169022"/>
                </a:lnTo>
                <a:close/>
                <a:moveTo>
                  <a:pt x="819922" y="135117"/>
                </a:moveTo>
                <a:lnTo>
                  <a:pt x="839511" y="135117"/>
                </a:lnTo>
                <a:lnTo>
                  <a:pt x="839511" y="161236"/>
                </a:lnTo>
                <a:lnTo>
                  <a:pt x="951021" y="161236"/>
                </a:lnTo>
                <a:lnTo>
                  <a:pt x="951021" y="135117"/>
                </a:lnTo>
                <a:lnTo>
                  <a:pt x="970861" y="135117"/>
                </a:lnTo>
                <a:lnTo>
                  <a:pt x="970861" y="221260"/>
                </a:lnTo>
                <a:lnTo>
                  <a:pt x="819922" y="221260"/>
                </a:lnTo>
                <a:close/>
                <a:moveTo>
                  <a:pt x="110337" y="128587"/>
                </a:moveTo>
                <a:lnTo>
                  <a:pt x="254998" y="128587"/>
                </a:lnTo>
                <a:lnTo>
                  <a:pt x="254998" y="181077"/>
                </a:lnTo>
                <a:lnTo>
                  <a:pt x="130429" y="181077"/>
                </a:lnTo>
                <a:lnTo>
                  <a:pt x="130429" y="205438"/>
                </a:lnTo>
                <a:lnTo>
                  <a:pt x="263537" y="205438"/>
                </a:lnTo>
                <a:lnTo>
                  <a:pt x="263537" y="221260"/>
                </a:lnTo>
                <a:lnTo>
                  <a:pt x="110839" y="221260"/>
                </a:lnTo>
                <a:lnTo>
                  <a:pt x="110839" y="166008"/>
                </a:lnTo>
                <a:lnTo>
                  <a:pt x="235408" y="166008"/>
                </a:lnTo>
                <a:lnTo>
                  <a:pt x="235408" y="144409"/>
                </a:lnTo>
                <a:lnTo>
                  <a:pt x="110337" y="144409"/>
                </a:lnTo>
                <a:close/>
                <a:moveTo>
                  <a:pt x="1108704" y="127834"/>
                </a:moveTo>
                <a:lnTo>
                  <a:pt x="1254872" y="127834"/>
                </a:lnTo>
                <a:lnTo>
                  <a:pt x="1254872" y="181077"/>
                </a:lnTo>
                <a:lnTo>
                  <a:pt x="1128796" y="181077"/>
                </a:lnTo>
                <a:lnTo>
                  <a:pt x="1128796" y="205689"/>
                </a:lnTo>
                <a:lnTo>
                  <a:pt x="1263411" y="205689"/>
                </a:lnTo>
                <a:lnTo>
                  <a:pt x="1263411" y="221763"/>
                </a:lnTo>
                <a:lnTo>
                  <a:pt x="1109458" y="221763"/>
                </a:lnTo>
                <a:lnTo>
                  <a:pt x="1109458" y="166259"/>
                </a:lnTo>
                <a:lnTo>
                  <a:pt x="1235282" y="166259"/>
                </a:lnTo>
                <a:lnTo>
                  <a:pt x="1235282" y="143656"/>
                </a:lnTo>
                <a:lnTo>
                  <a:pt x="1108704" y="143656"/>
                </a:lnTo>
                <a:close/>
                <a:moveTo>
                  <a:pt x="1423215" y="125950"/>
                </a:moveTo>
                <a:cubicBezTo>
                  <a:pt x="1413253" y="128545"/>
                  <a:pt x="1402537" y="129843"/>
                  <a:pt x="1391068" y="129843"/>
                </a:cubicBezTo>
                <a:cubicBezTo>
                  <a:pt x="1379515" y="129843"/>
                  <a:pt x="1368967" y="128587"/>
                  <a:pt x="1359424" y="126076"/>
                </a:cubicBezTo>
                <a:lnTo>
                  <a:pt x="1359424" y="179068"/>
                </a:lnTo>
                <a:lnTo>
                  <a:pt x="1423215" y="179068"/>
                </a:lnTo>
                <a:close/>
                <a:moveTo>
                  <a:pt x="794053" y="102970"/>
                </a:moveTo>
                <a:lnTo>
                  <a:pt x="997483" y="102970"/>
                </a:lnTo>
                <a:lnTo>
                  <a:pt x="997483" y="119295"/>
                </a:lnTo>
                <a:lnTo>
                  <a:pt x="794053" y="119295"/>
                </a:lnTo>
                <a:close/>
                <a:moveTo>
                  <a:pt x="642035" y="68060"/>
                </a:moveTo>
                <a:cubicBezTo>
                  <a:pt x="635086" y="68060"/>
                  <a:pt x="628954" y="69107"/>
                  <a:pt x="623638" y="71200"/>
                </a:cubicBezTo>
                <a:cubicBezTo>
                  <a:pt x="618322" y="73293"/>
                  <a:pt x="614241" y="76223"/>
                  <a:pt x="611395" y="79990"/>
                </a:cubicBezTo>
                <a:cubicBezTo>
                  <a:pt x="608548" y="83757"/>
                  <a:pt x="607125" y="88152"/>
                  <a:pt x="607125" y="93175"/>
                </a:cubicBezTo>
                <a:cubicBezTo>
                  <a:pt x="607125" y="98031"/>
                  <a:pt x="608548" y="102300"/>
                  <a:pt x="611395" y="105984"/>
                </a:cubicBezTo>
                <a:cubicBezTo>
                  <a:pt x="614241" y="109667"/>
                  <a:pt x="618280" y="112514"/>
                  <a:pt x="623513" y="114523"/>
                </a:cubicBezTo>
                <a:cubicBezTo>
                  <a:pt x="628745" y="116532"/>
                  <a:pt x="634793" y="117537"/>
                  <a:pt x="641658" y="117537"/>
                </a:cubicBezTo>
                <a:cubicBezTo>
                  <a:pt x="648607" y="117537"/>
                  <a:pt x="654760" y="116553"/>
                  <a:pt x="660117" y="114586"/>
                </a:cubicBezTo>
                <a:cubicBezTo>
                  <a:pt x="665475" y="112618"/>
                  <a:pt x="669640" y="109793"/>
                  <a:pt x="672612" y="106109"/>
                </a:cubicBezTo>
                <a:cubicBezTo>
                  <a:pt x="675584" y="102426"/>
                  <a:pt x="677112" y="98114"/>
                  <a:pt x="677195" y="93175"/>
                </a:cubicBezTo>
                <a:cubicBezTo>
                  <a:pt x="677112" y="88152"/>
                  <a:pt x="675605" y="83757"/>
                  <a:pt x="672675" y="79990"/>
                </a:cubicBezTo>
                <a:cubicBezTo>
                  <a:pt x="669745" y="76223"/>
                  <a:pt x="665622" y="73293"/>
                  <a:pt x="660306" y="71200"/>
                </a:cubicBezTo>
                <a:cubicBezTo>
                  <a:pt x="654990" y="69107"/>
                  <a:pt x="648900" y="68060"/>
                  <a:pt x="642035" y="68060"/>
                </a:cubicBezTo>
                <a:close/>
                <a:moveTo>
                  <a:pt x="101045" y="59270"/>
                </a:moveTo>
                <a:lnTo>
                  <a:pt x="101045" y="92673"/>
                </a:lnTo>
                <a:lnTo>
                  <a:pt x="163329" y="92673"/>
                </a:lnTo>
                <a:lnTo>
                  <a:pt x="163329" y="59270"/>
                </a:lnTo>
                <a:close/>
                <a:moveTo>
                  <a:pt x="642035" y="52740"/>
                </a:moveTo>
                <a:cubicBezTo>
                  <a:pt x="652667" y="52824"/>
                  <a:pt x="662022" y="54519"/>
                  <a:pt x="670101" y="57826"/>
                </a:cubicBezTo>
                <a:cubicBezTo>
                  <a:pt x="678179" y="61133"/>
                  <a:pt x="684458" y="65821"/>
                  <a:pt x="688937" y="71890"/>
                </a:cubicBezTo>
                <a:cubicBezTo>
                  <a:pt x="693415" y="77960"/>
                  <a:pt x="695697" y="85055"/>
                  <a:pt x="695780" y="93175"/>
                </a:cubicBezTo>
                <a:cubicBezTo>
                  <a:pt x="695697" y="101128"/>
                  <a:pt x="693415" y="108139"/>
                  <a:pt x="688937" y="114209"/>
                </a:cubicBezTo>
                <a:cubicBezTo>
                  <a:pt x="684458" y="120278"/>
                  <a:pt x="678158" y="124987"/>
                  <a:pt x="670038" y="128336"/>
                </a:cubicBezTo>
                <a:cubicBezTo>
                  <a:pt x="661917" y="131685"/>
                  <a:pt x="652583" y="133359"/>
                  <a:pt x="642035" y="133359"/>
                </a:cubicBezTo>
                <a:cubicBezTo>
                  <a:pt x="631403" y="133359"/>
                  <a:pt x="622006" y="131685"/>
                  <a:pt x="613844" y="128336"/>
                </a:cubicBezTo>
                <a:cubicBezTo>
                  <a:pt x="605681" y="124987"/>
                  <a:pt x="599382" y="120278"/>
                  <a:pt x="594945" y="114209"/>
                </a:cubicBezTo>
                <a:cubicBezTo>
                  <a:pt x="590508" y="108139"/>
                  <a:pt x="588289" y="101128"/>
                  <a:pt x="588289" y="93175"/>
                </a:cubicBezTo>
                <a:cubicBezTo>
                  <a:pt x="588289" y="85055"/>
                  <a:pt x="590508" y="77960"/>
                  <a:pt x="594945" y="71890"/>
                </a:cubicBezTo>
                <a:cubicBezTo>
                  <a:pt x="599382" y="65821"/>
                  <a:pt x="605660" y="61133"/>
                  <a:pt x="613781" y="57826"/>
                </a:cubicBezTo>
                <a:cubicBezTo>
                  <a:pt x="621901" y="54519"/>
                  <a:pt x="631319" y="52824"/>
                  <a:pt x="642035" y="52740"/>
                </a:cubicBezTo>
                <a:close/>
                <a:moveTo>
                  <a:pt x="182668" y="48471"/>
                </a:moveTo>
                <a:lnTo>
                  <a:pt x="182668" y="73586"/>
                </a:lnTo>
                <a:lnTo>
                  <a:pt x="235408" y="73586"/>
                </a:lnTo>
                <a:lnTo>
                  <a:pt x="235408" y="48471"/>
                </a:lnTo>
                <a:close/>
                <a:moveTo>
                  <a:pt x="1121764" y="32146"/>
                </a:moveTo>
                <a:lnTo>
                  <a:pt x="1121764" y="92045"/>
                </a:lnTo>
                <a:cubicBezTo>
                  <a:pt x="1138674" y="91543"/>
                  <a:pt x="1151232" y="91040"/>
                  <a:pt x="1159436" y="90538"/>
                </a:cubicBezTo>
                <a:lnTo>
                  <a:pt x="1159436" y="32146"/>
                </a:lnTo>
                <a:close/>
                <a:moveTo>
                  <a:pt x="1391068" y="31393"/>
                </a:moveTo>
                <a:cubicBezTo>
                  <a:pt x="1378929" y="31309"/>
                  <a:pt x="1368109" y="32963"/>
                  <a:pt x="1358607" y="36353"/>
                </a:cubicBezTo>
                <a:cubicBezTo>
                  <a:pt x="1349106" y="39744"/>
                  <a:pt x="1341718" y="44578"/>
                  <a:pt x="1336444" y="50857"/>
                </a:cubicBezTo>
                <a:cubicBezTo>
                  <a:pt x="1331170" y="57136"/>
                  <a:pt x="1328533" y="64377"/>
                  <a:pt x="1328533" y="72581"/>
                </a:cubicBezTo>
                <a:cubicBezTo>
                  <a:pt x="1328533" y="80785"/>
                  <a:pt x="1331170" y="88048"/>
                  <a:pt x="1336444" y="94368"/>
                </a:cubicBezTo>
                <a:cubicBezTo>
                  <a:pt x="1341718" y="100689"/>
                  <a:pt x="1349106" y="105586"/>
                  <a:pt x="1358607" y="109060"/>
                </a:cubicBezTo>
                <a:cubicBezTo>
                  <a:pt x="1368109" y="112534"/>
                  <a:pt x="1378929" y="114272"/>
                  <a:pt x="1391068" y="114272"/>
                </a:cubicBezTo>
                <a:cubicBezTo>
                  <a:pt x="1403123" y="114272"/>
                  <a:pt x="1413881" y="112534"/>
                  <a:pt x="1423341" y="109060"/>
                </a:cubicBezTo>
                <a:cubicBezTo>
                  <a:pt x="1432801" y="105586"/>
                  <a:pt x="1440209" y="100689"/>
                  <a:pt x="1445567" y="94368"/>
                </a:cubicBezTo>
                <a:cubicBezTo>
                  <a:pt x="1450925" y="88048"/>
                  <a:pt x="1453604" y="80785"/>
                  <a:pt x="1453604" y="72581"/>
                </a:cubicBezTo>
                <a:cubicBezTo>
                  <a:pt x="1453604" y="64377"/>
                  <a:pt x="1450925" y="57136"/>
                  <a:pt x="1445567" y="50857"/>
                </a:cubicBezTo>
                <a:cubicBezTo>
                  <a:pt x="1440209" y="44578"/>
                  <a:pt x="1432801" y="39744"/>
                  <a:pt x="1423341" y="36353"/>
                </a:cubicBezTo>
                <a:cubicBezTo>
                  <a:pt x="1413881" y="32963"/>
                  <a:pt x="1403123" y="31309"/>
                  <a:pt x="1391068" y="31393"/>
                </a:cubicBezTo>
                <a:close/>
                <a:moveTo>
                  <a:pt x="1570834" y="22100"/>
                </a:moveTo>
                <a:lnTo>
                  <a:pt x="1597707" y="22100"/>
                </a:lnTo>
                <a:lnTo>
                  <a:pt x="1643918" y="97194"/>
                </a:lnTo>
                <a:lnTo>
                  <a:pt x="1645425" y="97194"/>
                </a:lnTo>
                <a:lnTo>
                  <a:pt x="1691887" y="22100"/>
                </a:lnTo>
                <a:lnTo>
                  <a:pt x="1718509" y="22100"/>
                </a:lnTo>
                <a:lnTo>
                  <a:pt x="1661498" y="113016"/>
                </a:lnTo>
                <a:lnTo>
                  <a:pt x="1718509" y="203931"/>
                </a:lnTo>
                <a:lnTo>
                  <a:pt x="1691887" y="203931"/>
                </a:lnTo>
                <a:lnTo>
                  <a:pt x="1645425" y="130345"/>
                </a:lnTo>
                <a:lnTo>
                  <a:pt x="1643918" y="130345"/>
                </a:lnTo>
                <a:lnTo>
                  <a:pt x="1597456" y="203931"/>
                </a:lnTo>
                <a:lnTo>
                  <a:pt x="1570834" y="203931"/>
                </a:lnTo>
                <a:lnTo>
                  <a:pt x="1629351" y="113016"/>
                </a:lnTo>
                <a:close/>
                <a:moveTo>
                  <a:pt x="315348" y="19338"/>
                </a:moveTo>
                <a:lnTo>
                  <a:pt x="467292" y="19338"/>
                </a:lnTo>
                <a:lnTo>
                  <a:pt x="467292" y="35411"/>
                </a:lnTo>
                <a:lnTo>
                  <a:pt x="335188" y="35411"/>
                </a:lnTo>
                <a:lnTo>
                  <a:pt x="335188" y="105733"/>
                </a:lnTo>
                <a:lnTo>
                  <a:pt x="469552" y="105733"/>
                </a:lnTo>
                <a:lnTo>
                  <a:pt x="469552" y="121806"/>
                </a:lnTo>
                <a:lnTo>
                  <a:pt x="400487" y="121806"/>
                </a:lnTo>
                <a:lnTo>
                  <a:pt x="400487" y="179570"/>
                </a:lnTo>
                <a:lnTo>
                  <a:pt x="493663" y="179570"/>
                </a:lnTo>
                <a:lnTo>
                  <a:pt x="493663" y="196146"/>
                </a:lnTo>
                <a:lnTo>
                  <a:pt x="289228" y="196146"/>
                </a:lnTo>
                <a:lnTo>
                  <a:pt x="289228" y="179570"/>
                </a:lnTo>
                <a:lnTo>
                  <a:pt x="381148" y="179570"/>
                </a:lnTo>
                <a:lnTo>
                  <a:pt x="381148" y="121806"/>
                </a:lnTo>
                <a:lnTo>
                  <a:pt x="315348" y="121806"/>
                </a:lnTo>
                <a:close/>
                <a:moveTo>
                  <a:pt x="1080324" y="16324"/>
                </a:moveTo>
                <a:lnTo>
                  <a:pt x="1201126" y="16324"/>
                </a:lnTo>
                <a:lnTo>
                  <a:pt x="1201126" y="32146"/>
                </a:lnTo>
                <a:lnTo>
                  <a:pt x="1178523" y="32146"/>
                </a:lnTo>
                <a:lnTo>
                  <a:pt x="1178523" y="89408"/>
                </a:lnTo>
                <a:cubicBezTo>
                  <a:pt x="1189239" y="88571"/>
                  <a:pt x="1200457" y="87483"/>
                  <a:pt x="1212177" y="86143"/>
                </a:cubicBezTo>
                <a:lnTo>
                  <a:pt x="1213181" y="100710"/>
                </a:lnTo>
                <a:cubicBezTo>
                  <a:pt x="1193257" y="103640"/>
                  <a:pt x="1171721" y="105754"/>
                  <a:pt x="1148574" y="107051"/>
                </a:cubicBezTo>
                <a:cubicBezTo>
                  <a:pt x="1125426" y="108349"/>
                  <a:pt x="1102718" y="108997"/>
                  <a:pt x="1080450" y="108997"/>
                </a:cubicBezTo>
                <a:lnTo>
                  <a:pt x="1076557" y="108997"/>
                </a:lnTo>
                <a:lnTo>
                  <a:pt x="1074046" y="92673"/>
                </a:lnTo>
                <a:cubicBezTo>
                  <a:pt x="1079738" y="92673"/>
                  <a:pt x="1089282" y="92589"/>
                  <a:pt x="1102677" y="92422"/>
                </a:cubicBezTo>
                <a:lnTo>
                  <a:pt x="1102677" y="32146"/>
                </a:lnTo>
                <a:lnTo>
                  <a:pt x="1080324" y="32146"/>
                </a:lnTo>
                <a:close/>
                <a:moveTo>
                  <a:pt x="1391068" y="15068"/>
                </a:moveTo>
                <a:cubicBezTo>
                  <a:pt x="1406891" y="15152"/>
                  <a:pt x="1420976" y="17580"/>
                  <a:pt x="1433324" y="22352"/>
                </a:cubicBezTo>
                <a:cubicBezTo>
                  <a:pt x="1445672" y="27123"/>
                  <a:pt x="1455320" y="33863"/>
                  <a:pt x="1462269" y="42569"/>
                </a:cubicBezTo>
                <a:cubicBezTo>
                  <a:pt x="1469217" y="51275"/>
                  <a:pt x="1472691" y="61279"/>
                  <a:pt x="1472691" y="72581"/>
                </a:cubicBezTo>
                <a:cubicBezTo>
                  <a:pt x="1472691" y="82376"/>
                  <a:pt x="1470096" y="91187"/>
                  <a:pt x="1464906" y="99014"/>
                </a:cubicBezTo>
                <a:cubicBezTo>
                  <a:pt x="1459715" y="106842"/>
                  <a:pt x="1452432" y="113267"/>
                  <a:pt x="1443056" y="118290"/>
                </a:cubicBezTo>
                <a:lnTo>
                  <a:pt x="1443056" y="179068"/>
                </a:lnTo>
                <a:lnTo>
                  <a:pt x="1493788" y="179068"/>
                </a:lnTo>
                <a:lnTo>
                  <a:pt x="1493788" y="195643"/>
                </a:lnTo>
                <a:lnTo>
                  <a:pt x="1289354" y="195643"/>
                </a:lnTo>
                <a:lnTo>
                  <a:pt x="1289354" y="179068"/>
                </a:lnTo>
                <a:lnTo>
                  <a:pt x="1340085" y="179068"/>
                </a:lnTo>
                <a:lnTo>
                  <a:pt x="1340085" y="118918"/>
                </a:lnTo>
                <a:cubicBezTo>
                  <a:pt x="1330374" y="113895"/>
                  <a:pt x="1322840" y="107407"/>
                  <a:pt x="1317482" y="99454"/>
                </a:cubicBezTo>
                <a:cubicBezTo>
                  <a:pt x="1312124" y="91501"/>
                  <a:pt x="1309445" y="82543"/>
                  <a:pt x="1309445" y="72581"/>
                </a:cubicBezTo>
                <a:cubicBezTo>
                  <a:pt x="1309445" y="61279"/>
                  <a:pt x="1312920" y="51275"/>
                  <a:pt x="1319868" y="42569"/>
                </a:cubicBezTo>
                <a:cubicBezTo>
                  <a:pt x="1326816" y="33863"/>
                  <a:pt x="1336465" y="27123"/>
                  <a:pt x="1348813" y="22352"/>
                </a:cubicBezTo>
                <a:cubicBezTo>
                  <a:pt x="1361161" y="17580"/>
                  <a:pt x="1375246" y="15152"/>
                  <a:pt x="1391068" y="15068"/>
                </a:cubicBezTo>
                <a:close/>
                <a:moveTo>
                  <a:pt x="33904" y="13813"/>
                </a:moveTo>
                <a:lnTo>
                  <a:pt x="53243" y="13813"/>
                </a:lnTo>
                <a:cubicBezTo>
                  <a:pt x="47550" y="21514"/>
                  <a:pt x="42360" y="31623"/>
                  <a:pt x="37672" y="44139"/>
                </a:cubicBezTo>
                <a:cubicBezTo>
                  <a:pt x="32984" y="56654"/>
                  <a:pt x="29258" y="70216"/>
                  <a:pt x="26496" y="84825"/>
                </a:cubicBezTo>
                <a:cubicBezTo>
                  <a:pt x="23733" y="99433"/>
                  <a:pt x="22352" y="113602"/>
                  <a:pt x="22352" y="127331"/>
                </a:cubicBezTo>
                <a:cubicBezTo>
                  <a:pt x="22352" y="141144"/>
                  <a:pt x="23733" y="155355"/>
                  <a:pt x="26496" y="169964"/>
                </a:cubicBezTo>
                <a:cubicBezTo>
                  <a:pt x="29258" y="184572"/>
                  <a:pt x="32984" y="198134"/>
                  <a:pt x="37672" y="210649"/>
                </a:cubicBezTo>
                <a:cubicBezTo>
                  <a:pt x="42360" y="223165"/>
                  <a:pt x="47550" y="233315"/>
                  <a:pt x="53243" y="241101"/>
                </a:cubicBezTo>
                <a:lnTo>
                  <a:pt x="33904" y="241101"/>
                </a:lnTo>
                <a:cubicBezTo>
                  <a:pt x="11385" y="208368"/>
                  <a:pt x="83" y="170445"/>
                  <a:pt x="0" y="127331"/>
                </a:cubicBezTo>
                <a:cubicBezTo>
                  <a:pt x="83" y="84301"/>
                  <a:pt x="11385" y="46462"/>
                  <a:pt x="33904" y="13813"/>
                </a:cubicBezTo>
                <a:close/>
                <a:moveTo>
                  <a:pt x="1737782" y="13561"/>
                </a:moveTo>
                <a:lnTo>
                  <a:pt x="1757120" y="13561"/>
                </a:lnTo>
                <a:cubicBezTo>
                  <a:pt x="1779640" y="46294"/>
                  <a:pt x="1790941" y="84218"/>
                  <a:pt x="1791025" y="127331"/>
                </a:cubicBezTo>
                <a:cubicBezTo>
                  <a:pt x="1790941" y="170361"/>
                  <a:pt x="1779640" y="208201"/>
                  <a:pt x="1757120" y="240850"/>
                </a:cubicBezTo>
                <a:lnTo>
                  <a:pt x="1737782" y="240850"/>
                </a:lnTo>
                <a:cubicBezTo>
                  <a:pt x="1743475" y="233148"/>
                  <a:pt x="1748665" y="223039"/>
                  <a:pt x="1753353" y="210524"/>
                </a:cubicBezTo>
                <a:cubicBezTo>
                  <a:pt x="1758041" y="198008"/>
                  <a:pt x="1761766" y="184446"/>
                  <a:pt x="1764529" y="169838"/>
                </a:cubicBezTo>
                <a:cubicBezTo>
                  <a:pt x="1767292" y="155230"/>
                  <a:pt x="1768673" y="141061"/>
                  <a:pt x="1768673" y="127331"/>
                </a:cubicBezTo>
                <a:cubicBezTo>
                  <a:pt x="1768673" y="113518"/>
                  <a:pt x="1767292" y="99307"/>
                  <a:pt x="1764529" y="84699"/>
                </a:cubicBezTo>
                <a:cubicBezTo>
                  <a:pt x="1761766" y="70091"/>
                  <a:pt x="1758041" y="56529"/>
                  <a:pt x="1753353" y="44013"/>
                </a:cubicBezTo>
                <a:cubicBezTo>
                  <a:pt x="1748665" y="31498"/>
                  <a:pt x="1743475" y="21347"/>
                  <a:pt x="1737782" y="13561"/>
                </a:cubicBezTo>
                <a:close/>
                <a:moveTo>
                  <a:pt x="885722" y="3516"/>
                </a:moveTo>
                <a:lnTo>
                  <a:pt x="906065" y="3516"/>
                </a:lnTo>
                <a:lnTo>
                  <a:pt x="906065" y="14064"/>
                </a:lnTo>
                <a:cubicBezTo>
                  <a:pt x="906065" y="22854"/>
                  <a:pt x="909895" y="31351"/>
                  <a:pt x="917555" y="39555"/>
                </a:cubicBezTo>
                <a:cubicBezTo>
                  <a:pt x="925215" y="47759"/>
                  <a:pt x="935219" y="54687"/>
                  <a:pt x="947567" y="60338"/>
                </a:cubicBezTo>
                <a:cubicBezTo>
                  <a:pt x="959915" y="65988"/>
                  <a:pt x="972703" y="69651"/>
                  <a:pt x="985930" y="71325"/>
                </a:cubicBezTo>
                <a:lnTo>
                  <a:pt x="978647" y="87148"/>
                </a:lnTo>
                <a:cubicBezTo>
                  <a:pt x="967010" y="85390"/>
                  <a:pt x="955730" y="82334"/>
                  <a:pt x="944805" y="77981"/>
                </a:cubicBezTo>
                <a:cubicBezTo>
                  <a:pt x="933880" y="73628"/>
                  <a:pt x="924148" y="68144"/>
                  <a:pt x="915609" y="61531"/>
                </a:cubicBezTo>
                <a:cubicBezTo>
                  <a:pt x="907070" y="54917"/>
                  <a:pt x="900498" y="47550"/>
                  <a:pt x="895894" y="39430"/>
                </a:cubicBezTo>
                <a:cubicBezTo>
                  <a:pt x="891289" y="47550"/>
                  <a:pt x="884697" y="54917"/>
                  <a:pt x="876116" y="61531"/>
                </a:cubicBezTo>
                <a:cubicBezTo>
                  <a:pt x="867535" y="68144"/>
                  <a:pt x="857803" y="73628"/>
                  <a:pt x="846920" y="77981"/>
                </a:cubicBezTo>
                <a:cubicBezTo>
                  <a:pt x="836037" y="82334"/>
                  <a:pt x="824777" y="85390"/>
                  <a:pt x="813141" y="87148"/>
                </a:cubicBezTo>
                <a:lnTo>
                  <a:pt x="805606" y="71325"/>
                </a:lnTo>
                <a:cubicBezTo>
                  <a:pt x="819084" y="69484"/>
                  <a:pt x="831977" y="65800"/>
                  <a:pt x="844283" y="60275"/>
                </a:cubicBezTo>
                <a:cubicBezTo>
                  <a:pt x="856589" y="54750"/>
                  <a:pt x="866572" y="47948"/>
                  <a:pt x="874232" y="39869"/>
                </a:cubicBezTo>
                <a:cubicBezTo>
                  <a:pt x="881892" y="31791"/>
                  <a:pt x="885722" y="23189"/>
                  <a:pt x="885722" y="14064"/>
                </a:cubicBezTo>
                <a:close/>
                <a:moveTo>
                  <a:pt x="1235031" y="1004"/>
                </a:moveTo>
                <a:lnTo>
                  <a:pt x="1254872" y="1004"/>
                </a:lnTo>
                <a:lnTo>
                  <a:pt x="1254872" y="117034"/>
                </a:lnTo>
                <a:lnTo>
                  <a:pt x="1235031" y="117034"/>
                </a:lnTo>
                <a:close/>
                <a:moveTo>
                  <a:pt x="729936" y="1004"/>
                </a:moveTo>
                <a:lnTo>
                  <a:pt x="749526" y="1004"/>
                </a:lnTo>
                <a:lnTo>
                  <a:pt x="749526" y="63038"/>
                </a:lnTo>
                <a:lnTo>
                  <a:pt x="783180" y="63038"/>
                </a:lnTo>
                <a:lnTo>
                  <a:pt x="783180" y="79613"/>
                </a:lnTo>
                <a:lnTo>
                  <a:pt x="749526" y="79613"/>
                </a:lnTo>
                <a:lnTo>
                  <a:pt x="749526" y="140642"/>
                </a:lnTo>
                <a:lnTo>
                  <a:pt x="729936" y="140642"/>
                </a:lnTo>
                <a:close/>
                <a:moveTo>
                  <a:pt x="235408" y="1004"/>
                </a:moveTo>
                <a:lnTo>
                  <a:pt x="254998" y="1004"/>
                </a:lnTo>
                <a:lnTo>
                  <a:pt x="254998" y="117788"/>
                </a:lnTo>
                <a:lnTo>
                  <a:pt x="235408" y="117788"/>
                </a:lnTo>
                <a:lnTo>
                  <a:pt x="235408" y="89157"/>
                </a:lnTo>
                <a:lnTo>
                  <a:pt x="182668" y="89157"/>
                </a:lnTo>
                <a:lnTo>
                  <a:pt x="182668" y="108746"/>
                </a:lnTo>
                <a:lnTo>
                  <a:pt x="81455" y="108746"/>
                </a:lnTo>
                <a:lnTo>
                  <a:pt x="81455" y="11552"/>
                </a:lnTo>
                <a:lnTo>
                  <a:pt x="101045" y="11552"/>
                </a:lnTo>
                <a:lnTo>
                  <a:pt x="101045" y="43699"/>
                </a:lnTo>
                <a:lnTo>
                  <a:pt x="163329" y="43699"/>
                </a:lnTo>
                <a:lnTo>
                  <a:pt x="163329" y="11552"/>
                </a:lnTo>
                <a:lnTo>
                  <a:pt x="182668" y="11552"/>
                </a:lnTo>
                <a:lnTo>
                  <a:pt x="182668" y="33151"/>
                </a:lnTo>
                <a:lnTo>
                  <a:pt x="235408" y="33151"/>
                </a:lnTo>
                <a:close/>
                <a:moveTo>
                  <a:pt x="632240" y="0"/>
                </a:moveTo>
                <a:lnTo>
                  <a:pt x="651830" y="0"/>
                </a:lnTo>
                <a:lnTo>
                  <a:pt x="651830" y="25114"/>
                </a:lnTo>
                <a:lnTo>
                  <a:pt x="708589" y="25114"/>
                </a:lnTo>
                <a:lnTo>
                  <a:pt x="708589" y="41188"/>
                </a:lnTo>
                <a:lnTo>
                  <a:pt x="575481" y="41188"/>
                </a:lnTo>
                <a:lnTo>
                  <a:pt x="575481" y="25114"/>
                </a:lnTo>
                <a:lnTo>
                  <a:pt x="632240" y="25114"/>
                </a:lnTo>
                <a:close/>
              </a:path>
            </a:pathLst>
          </a:custGeom>
          <a:solidFill>
            <a:srgbClr val="2C3E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altLang="ko-KR" sz="2000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  <a:sym typeface="Wingdings" pitchFamily="2" charset="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A0D84-35D5-A1E1-5C53-7A7ED0C6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9561FB-F40E-482A-47F6-533876B25A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FC74CD-F8D7-EF99-6781-CFD1B2EB7847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01B2255D-7A50-FB14-053A-494391601BE9}"/>
              </a:ext>
            </a:extLst>
          </p:cNvPr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3134C0-EF38-F5B8-ADFF-0D9131407D8C}"/>
              </a:ext>
            </a:extLst>
          </p:cNvPr>
          <p:cNvSpPr txBox="1"/>
          <p:nvPr/>
        </p:nvSpPr>
        <p:spPr>
          <a:xfrm>
            <a:off x="4598573" y="3109564"/>
            <a:ext cx="2594260" cy="512341"/>
          </a:xfrm>
          <a:custGeom>
            <a:avLst/>
            <a:gdLst/>
            <a:ahLst/>
            <a:cxnLst/>
            <a:rect l="l" t="t" r="r" b="b"/>
            <a:pathLst>
              <a:path w="2594260" h="512341">
                <a:moveTo>
                  <a:pt x="1137382" y="413556"/>
                </a:moveTo>
                <a:lnTo>
                  <a:pt x="1137382" y="449833"/>
                </a:lnTo>
                <a:lnTo>
                  <a:pt x="1327696" y="449833"/>
                </a:lnTo>
                <a:lnTo>
                  <a:pt x="1327696" y="413556"/>
                </a:lnTo>
                <a:close/>
                <a:moveTo>
                  <a:pt x="2547937" y="371698"/>
                </a:moveTo>
                <a:cubicBezTo>
                  <a:pt x="2556123" y="371698"/>
                  <a:pt x="2563750" y="373745"/>
                  <a:pt x="2570820" y="377838"/>
                </a:cubicBezTo>
                <a:cubicBezTo>
                  <a:pt x="2577889" y="381930"/>
                  <a:pt x="2583563" y="387558"/>
                  <a:pt x="2587842" y="394720"/>
                </a:cubicBezTo>
                <a:cubicBezTo>
                  <a:pt x="2592121" y="401883"/>
                  <a:pt x="2594260" y="409650"/>
                  <a:pt x="2594260" y="418021"/>
                </a:cubicBezTo>
                <a:cubicBezTo>
                  <a:pt x="2594260" y="426579"/>
                  <a:pt x="2592121" y="434439"/>
                  <a:pt x="2587842" y="441601"/>
                </a:cubicBezTo>
                <a:cubicBezTo>
                  <a:pt x="2583563" y="448764"/>
                  <a:pt x="2577889" y="454438"/>
                  <a:pt x="2570820" y="458623"/>
                </a:cubicBezTo>
                <a:cubicBezTo>
                  <a:pt x="2563750" y="462809"/>
                  <a:pt x="2556123" y="464902"/>
                  <a:pt x="2547937" y="464902"/>
                </a:cubicBezTo>
                <a:cubicBezTo>
                  <a:pt x="2539380" y="464902"/>
                  <a:pt x="2531473" y="462809"/>
                  <a:pt x="2524218" y="458623"/>
                </a:cubicBezTo>
                <a:cubicBezTo>
                  <a:pt x="2516963" y="454438"/>
                  <a:pt x="2511242" y="448764"/>
                  <a:pt x="2507056" y="441601"/>
                </a:cubicBezTo>
                <a:cubicBezTo>
                  <a:pt x="2502870" y="434439"/>
                  <a:pt x="2500871" y="426579"/>
                  <a:pt x="2501057" y="418021"/>
                </a:cubicBezTo>
                <a:cubicBezTo>
                  <a:pt x="2500871" y="409650"/>
                  <a:pt x="2502870" y="401883"/>
                  <a:pt x="2507056" y="394720"/>
                </a:cubicBezTo>
                <a:cubicBezTo>
                  <a:pt x="2511242" y="387558"/>
                  <a:pt x="2516963" y="381930"/>
                  <a:pt x="2524218" y="377838"/>
                </a:cubicBezTo>
                <a:cubicBezTo>
                  <a:pt x="2531473" y="373745"/>
                  <a:pt x="2539380" y="371698"/>
                  <a:pt x="2547937" y="371698"/>
                </a:cubicBezTo>
                <a:close/>
                <a:moveTo>
                  <a:pt x="147340" y="363885"/>
                </a:moveTo>
                <a:lnTo>
                  <a:pt x="147340" y="449275"/>
                </a:lnTo>
                <a:lnTo>
                  <a:pt x="338212" y="449275"/>
                </a:lnTo>
                <a:lnTo>
                  <a:pt x="338212" y="363885"/>
                </a:lnTo>
                <a:close/>
                <a:moveTo>
                  <a:pt x="1066502" y="320353"/>
                </a:moveTo>
                <a:lnTo>
                  <a:pt x="1137382" y="320353"/>
                </a:lnTo>
                <a:lnTo>
                  <a:pt x="1137382" y="358862"/>
                </a:lnTo>
                <a:lnTo>
                  <a:pt x="1327696" y="358862"/>
                </a:lnTo>
                <a:lnTo>
                  <a:pt x="1327696" y="320353"/>
                </a:lnTo>
                <a:lnTo>
                  <a:pt x="1399133" y="320353"/>
                </a:lnTo>
                <a:lnTo>
                  <a:pt x="1399133" y="505644"/>
                </a:lnTo>
                <a:lnTo>
                  <a:pt x="1066502" y="505644"/>
                </a:lnTo>
                <a:close/>
                <a:moveTo>
                  <a:pt x="76461" y="306400"/>
                </a:moveTo>
                <a:lnTo>
                  <a:pt x="408533" y="306400"/>
                </a:lnTo>
                <a:lnTo>
                  <a:pt x="408533" y="505086"/>
                </a:lnTo>
                <a:lnTo>
                  <a:pt x="76461" y="505086"/>
                </a:lnTo>
                <a:close/>
                <a:moveTo>
                  <a:pt x="1146870" y="170781"/>
                </a:moveTo>
                <a:cubicBezTo>
                  <a:pt x="1129754" y="170408"/>
                  <a:pt x="1116034" y="173618"/>
                  <a:pt x="1105709" y="180408"/>
                </a:cubicBezTo>
                <a:cubicBezTo>
                  <a:pt x="1095384" y="187198"/>
                  <a:pt x="1090315" y="196453"/>
                  <a:pt x="1090501" y="208174"/>
                </a:cubicBezTo>
                <a:cubicBezTo>
                  <a:pt x="1090315" y="220266"/>
                  <a:pt x="1095291" y="229568"/>
                  <a:pt x="1105430" y="236079"/>
                </a:cubicBezTo>
                <a:cubicBezTo>
                  <a:pt x="1115569" y="242590"/>
                  <a:pt x="1129382" y="245939"/>
                  <a:pt x="1146870" y="246125"/>
                </a:cubicBezTo>
                <a:cubicBezTo>
                  <a:pt x="1164357" y="245939"/>
                  <a:pt x="1178310" y="242590"/>
                  <a:pt x="1188728" y="236079"/>
                </a:cubicBezTo>
                <a:cubicBezTo>
                  <a:pt x="1199145" y="229568"/>
                  <a:pt x="1204354" y="220266"/>
                  <a:pt x="1204354" y="208174"/>
                </a:cubicBezTo>
                <a:cubicBezTo>
                  <a:pt x="1204354" y="196453"/>
                  <a:pt x="1199099" y="187198"/>
                  <a:pt x="1188588" y="180408"/>
                </a:cubicBezTo>
                <a:cubicBezTo>
                  <a:pt x="1178077" y="173618"/>
                  <a:pt x="1164171" y="170408"/>
                  <a:pt x="1146870" y="170781"/>
                </a:cubicBezTo>
                <a:close/>
                <a:moveTo>
                  <a:pt x="1146870" y="118319"/>
                </a:moveTo>
                <a:cubicBezTo>
                  <a:pt x="1171240" y="118319"/>
                  <a:pt x="1192913" y="122039"/>
                  <a:pt x="1211889" y="129481"/>
                </a:cubicBezTo>
                <a:cubicBezTo>
                  <a:pt x="1230864" y="136922"/>
                  <a:pt x="1245608" y="147433"/>
                  <a:pt x="1256119" y="161014"/>
                </a:cubicBezTo>
                <a:cubicBezTo>
                  <a:pt x="1266630" y="174594"/>
                  <a:pt x="1271885" y="190314"/>
                  <a:pt x="1271885" y="208174"/>
                </a:cubicBezTo>
                <a:cubicBezTo>
                  <a:pt x="1271885" y="226033"/>
                  <a:pt x="1266630" y="241753"/>
                  <a:pt x="1256119" y="255334"/>
                </a:cubicBezTo>
                <a:cubicBezTo>
                  <a:pt x="1245608" y="268914"/>
                  <a:pt x="1230864" y="279425"/>
                  <a:pt x="1211889" y="286866"/>
                </a:cubicBezTo>
                <a:cubicBezTo>
                  <a:pt x="1192913" y="294308"/>
                  <a:pt x="1171240" y="298029"/>
                  <a:pt x="1146870" y="298029"/>
                </a:cubicBezTo>
                <a:cubicBezTo>
                  <a:pt x="1122127" y="298029"/>
                  <a:pt x="1100221" y="294308"/>
                  <a:pt x="1081153" y="286866"/>
                </a:cubicBezTo>
                <a:cubicBezTo>
                  <a:pt x="1062084" y="279425"/>
                  <a:pt x="1047248" y="268914"/>
                  <a:pt x="1036644" y="255334"/>
                </a:cubicBezTo>
                <a:cubicBezTo>
                  <a:pt x="1026040" y="241753"/>
                  <a:pt x="1020738" y="226033"/>
                  <a:pt x="1020738" y="208174"/>
                </a:cubicBezTo>
                <a:cubicBezTo>
                  <a:pt x="1020738" y="190314"/>
                  <a:pt x="1026040" y="174594"/>
                  <a:pt x="1036644" y="161014"/>
                </a:cubicBezTo>
                <a:cubicBezTo>
                  <a:pt x="1047248" y="147433"/>
                  <a:pt x="1062084" y="136922"/>
                  <a:pt x="1081153" y="129481"/>
                </a:cubicBezTo>
                <a:cubicBezTo>
                  <a:pt x="1100221" y="122039"/>
                  <a:pt x="1122127" y="118319"/>
                  <a:pt x="1146870" y="118319"/>
                </a:cubicBezTo>
                <a:close/>
                <a:moveTo>
                  <a:pt x="1518828" y="51904"/>
                </a:moveTo>
                <a:lnTo>
                  <a:pt x="1589150" y="51904"/>
                </a:lnTo>
                <a:lnTo>
                  <a:pt x="1589150" y="325097"/>
                </a:lnTo>
                <a:cubicBezTo>
                  <a:pt x="1664494" y="323794"/>
                  <a:pt x="1736861" y="316446"/>
                  <a:pt x="1806253" y="303052"/>
                </a:cubicBezTo>
                <a:lnTo>
                  <a:pt x="1815182" y="361653"/>
                </a:lnTo>
                <a:cubicBezTo>
                  <a:pt x="1737419" y="378024"/>
                  <a:pt x="1653518" y="386023"/>
                  <a:pt x="1563477" y="385651"/>
                </a:cubicBezTo>
                <a:lnTo>
                  <a:pt x="1518828" y="385651"/>
                </a:lnTo>
                <a:close/>
                <a:moveTo>
                  <a:pt x="2006873" y="50230"/>
                </a:moveTo>
                <a:lnTo>
                  <a:pt x="2245184" y="50230"/>
                </a:lnTo>
                <a:lnTo>
                  <a:pt x="2245184" y="107715"/>
                </a:lnTo>
                <a:lnTo>
                  <a:pt x="2077752" y="107715"/>
                </a:lnTo>
                <a:lnTo>
                  <a:pt x="2077752" y="330399"/>
                </a:lnTo>
                <a:cubicBezTo>
                  <a:pt x="2116448" y="330027"/>
                  <a:pt x="2151655" y="328631"/>
                  <a:pt x="2183374" y="326213"/>
                </a:cubicBezTo>
                <a:cubicBezTo>
                  <a:pt x="2215093" y="323794"/>
                  <a:pt x="2247230" y="319795"/>
                  <a:pt x="2279787" y="314214"/>
                </a:cubicBezTo>
                <a:lnTo>
                  <a:pt x="2287600" y="373931"/>
                </a:lnTo>
                <a:cubicBezTo>
                  <a:pt x="2252625" y="379884"/>
                  <a:pt x="2218069" y="383884"/>
                  <a:pt x="2183932" y="385930"/>
                </a:cubicBezTo>
                <a:cubicBezTo>
                  <a:pt x="2149794" y="387977"/>
                  <a:pt x="2110029" y="389000"/>
                  <a:pt x="2064637" y="389000"/>
                </a:cubicBezTo>
                <a:lnTo>
                  <a:pt x="2049847" y="389000"/>
                </a:lnTo>
                <a:lnTo>
                  <a:pt x="2006873" y="389000"/>
                </a:lnTo>
                <a:close/>
                <a:moveTo>
                  <a:pt x="616409" y="42416"/>
                </a:moveTo>
                <a:lnTo>
                  <a:pt x="687846" y="42416"/>
                </a:lnTo>
                <a:lnTo>
                  <a:pt x="687846" y="118319"/>
                </a:lnTo>
                <a:cubicBezTo>
                  <a:pt x="687660" y="149386"/>
                  <a:pt x="692032" y="179478"/>
                  <a:pt x="700962" y="208592"/>
                </a:cubicBezTo>
                <a:cubicBezTo>
                  <a:pt x="709892" y="237707"/>
                  <a:pt x="723379" y="263798"/>
                  <a:pt x="741425" y="286866"/>
                </a:cubicBezTo>
                <a:cubicBezTo>
                  <a:pt x="759470" y="309935"/>
                  <a:pt x="781608" y="327794"/>
                  <a:pt x="807839" y="340445"/>
                </a:cubicBezTo>
                <a:lnTo>
                  <a:pt x="764865" y="397371"/>
                </a:lnTo>
                <a:cubicBezTo>
                  <a:pt x="738448" y="384163"/>
                  <a:pt x="715845" y="365699"/>
                  <a:pt x="697055" y="341979"/>
                </a:cubicBezTo>
                <a:cubicBezTo>
                  <a:pt x="678266" y="318260"/>
                  <a:pt x="663476" y="290587"/>
                  <a:pt x="652686" y="258961"/>
                </a:cubicBezTo>
                <a:cubicBezTo>
                  <a:pt x="641152" y="293006"/>
                  <a:pt x="625432" y="322725"/>
                  <a:pt x="605526" y="348119"/>
                </a:cubicBezTo>
                <a:cubicBezTo>
                  <a:pt x="585620" y="373512"/>
                  <a:pt x="561715" y="393093"/>
                  <a:pt x="533809" y="406859"/>
                </a:cubicBezTo>
                <a:lnTo>
                  <a:pt x="489719" y="349374"/>
                </a:lnTo>
                <a:cubicBezTo>
                  <a:pt x="517438" y="336724"/>
                  <a:pt x="540786" y="318353"/>
                  <a:pt x="559761" y="294261"/>
                </a:cubicBezTo>
                <a:cubicBezTo>
                  <a:pt x="578737" y="270170"/>
                  <a:pt x="592922" y="242916"/>
                  <a:pt x="602317" y="212499"/>
                </a:cubicBezTo>
                <a:cubicBezTo>
                  <a:pt x="611711" y="182082"/>
                  <a:pt x="616409" y="150689"/>
                  <a:pt x="616409" y="118319"/>
                </a:cubicBezTo>
                <a:close/>
                <a:moveTo>
                  <a:pt x="25115" y="32928"/>
                </a:moveTo>
                <a:lnTo>
                  <a:pt x="266216" y="32928"/>
                </a:lnTo>
                <a:cubicBezTo>
                  <a:pt x="266030" y="99715"/>
                  <a:pt x="245566" y="155619"/>
                  <a:pt x="204825" y="200639"/>
                </a:cubicBezTo>
                <a:cubicBezTo>
                  <a:pt x="164083" y="245660"/>
                  <a:pt x="105296" y="278309"/>
                  <a:pt x="28463" y="298587"/>
                </a:cubicBezTo>
                <a:lnTo>
                  <a:pt x="0" y="242218"/>
                </a:lnTo>
                <a:cubicBezTo>
                  <a:pt x="55811" y="228265"/>
                  <a:pt x="99715" y="208034"/>
                  <a:pt x="131713" y="181524"/>
                </a:cubicBezTo>
                <a:cubicBezTo>
                  <a:pt x="163711" y="155014"/>
                  <a:pt x="182594" y="124458"/>
                  <a:pt x="188361" y="89855"/>
                </a:cubicBezTo>
                <a:lnTo>
                  <a:pt x="25115" y="89855"/>
                </a:lnTo>
                <a:close/>
                <a:moveTo>
                  <a:pt x="2316063" y="3349"/>
                </a:moveTo>
                <a:lnTo>
                  <a:pt x="2387501" y="3349"/>
                </a:lnTo>
                <a:lnTo>
                  <a:pt x="2387501" y="191989"/>
                </a:lnTo>
                <a:lnTo>
                  <a:pt x="2462287" y="191989"/>
                </a:lnTo>
                <a:lnTo>
                  <a:pt x="2462287" y="250032"/>
                </a:lnTo>
                <a:lnTo>
                  <a:pt x="2387501" y="250032"/>
                </a:lnTo>
                <a:lnTo>
                  <a:pt x="2387501" y="512341"/>
                </a:lnTo>
                <a:lnTo>
                  <a:pt x="2316063" y="512341"/>
                </a:lnTo>
                <a:close/>
                <a:moveTo>
                  <a:pt x="1847552" y="3349"/>
                </a:moveTo>
                <a:lnTo>
                  <a:pt x="1918432" y="3349"/>
                </a:lnTo>
                <a:lnTo>
                  <a:pt x="1918432" y="511225"/>
                </a:lnTo>
                <a:lnTo>
                  <a:pt x="1847552" y="511225"/>
                </a:lnTo>
                <a:close/>
                <a:moveTo>
                  <a:pt x="1327696" y="3349"/>
                </a:moveTo>
                <a:lnTo>
                  <a:pt x="1399133" y="3349"/>
                </a:lnTo>
                <a:lnTo>
                  <a:pt x="1399133" y="125574"/>
                </a:lnTo>
                <a:lnTo>
                  <a:pt x="1467780" y="125574"/>
                </a:lnTo>
                <a:lnTo>
                  <a:pt x="1467780" y="184733"/>
                </a:lnTo>
                <a:lnTo>
                  <a:pt x="1399133" y="184733"/>
                </a:lnTo>
                <a:lnTo>
                  <a:pt x="1399133" y="300819"/>
                </a:lnTo>
                <a:lnTo>
                  <a:pt x="1327696" y="300819"/>
                </a:lnTo>
                <a:close/>
                <a:moveTo>
                  <a:pt x="830163" y="3349"/>
                </a:moveTo>
                <a:lnTo>
                  <a:pt x="901601" y="3349"/>
                </a:lnTo>
                <a:lnTo>
                  <a:pt x="901601" y="199244"/>
                </a:lnTo>
                <a:lnTo>
                  <a:pt x="976387" y="199244"/>
                </a:lnTo>
                <a:lnTo>
                  <a:pt x="976387" y="259519"/>
                </a:lnTo>
                <a:lnTo>
                  <a:pt x="901601" y="259519"/>
                </a:lnTo>
                <a:lnTo>
                  <a:pt x="901601" y="511225"/>
                </a:lnTo>
                <a:lnTo>
                  <a:pt x="830163" y="511225"/>
                </a:lnTo>
                <a:close/>
                <a:moveTo>
                  <a:pt x="337096" y="3349"/>
                </a:moveTo>
                <a:lnTo>
                  <a:pt x="408533" y="3349"/>
                </a:lnTo>
                <a:lnTo>
                  <a:pt x="408533" y="114412"/>
                </a:lnTo>
                <a:lnTo>
                  <a:pt x="477180" y="114412"/>
                </a:lnTo>
                <a:lnTo>
                  <a:pt x="477180" y="173013"/>
                </a:lnTo>
                <a:lnTo>
                  <a:pt x="408533" y="173013"/>
                </a:lnTo>
                <a:lnTo>
                  <a:pt x="408533" y="287425"/>
                </a:lnTo>
                <a:lnTo>
                  <a:pt x="337096" y="287425"/>
                </a:lnTo>
                <a:close/>
                <a:moveTo>
                  <a:pt x="1111709" y="0"/>
                </a:moveTo>
                <a:lnTo>
                  <a:pt x="1182588" y="0"/>
                </a:lnTo>
                <a:lnTo>
                  <a:pt x="1182588" y="47997"/>
                </a:lnTo>
                <a:lnTo>
                  <a:pt x="1297558" y="47997"/>
                </a:lnTo>
                <a:lnTo>
                  <a:pt x="1297558" y="103808"/>
                </a:lnTo>
                <a:lnTo>
                  <a:pt x="996181" y="103808"/>
                </a:lnTo>
                <a:lnTo>
                  <a:pt x="996181" y="47997"/>
                </a:lnTo>
                <a:lnTo>
                  <a:pt x="1111709" y="47997"/>
                </a:lnTo>
                <a:close/>
              </a:path>
            </a:pathLst>
          </a:custGeom>
          <a:solidFill>
            <a:srgbClr val="2C3E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KR" sz="4500" b="1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83024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 smtClean="0">
            <a:solidFill>
              <a:srgbClr val="2C3E50"/>
            </a:solidFill>
            <a:latin typeface="Pretendard" panose="02000503000000020004" pitchFamily="2" charset="-127"/>
            <a:ea typeface="Pretendard" panose="02000503000000020004" pitchFamily="2" charset="-127"/>
            <a:cs typeface="Pretendard" panose="02000503000000020004" pitchFamily="2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4596</TotalTime>
  <Words>23</Words>
  <Application>Microsoft Macintosh PowerPoint</Application>
  <PresentationFormat>Widescreen</PresentationFormat>
  <Paragraphs>9</Paragraphs>
  <Slides>9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 Display</vt:lpstr>
      <vt:lpstr>Aptos</vt:lpstr>
      <vt:lpstr>Arial</vt:lpstr>
      <vt:lpstr>Pretendard</vt:lpstr>
      <vt:lpstr>Pretendard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김태희</dc:creator>
  <cp:lastModifiedBy>김태희</cp:lastModifiedBy>
  <cp:revision>23</cp:revision>
  <dcterms:created xsi:type="dcterms:W3CDTF">2025-12-01T07:50:21Z</dcterms:created>
  <dcterms:modified xsi:type="dcterms:W3CDTF">2025-12-11T01:08:49Z</dcterms:modified>
</cp:coreProperties>
</file>

<file path=docProps/thumbnail.jpeg>
</file>